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6858000" cy="9906000" type="A4"/>
  <p:notesSz cx="6807200" cy="9939338"/>
  <p:defaultTextStyle>
    <a:defPPr>
      <a:defRPr lang="en-US"/>
    </a:defPPr>
    <a:lvl1pPr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7C80"/>
    <a:srgbClr val="FAD0D0"/>
    <a:srgbClr val="FF9999"/>
    <a:srgbClr val="FFCCCC"/>
    <a:srgbClr val="FFFFFF"/>
    <a:srgbClr val="993300"/>
    <a:srgbClr val="800000"/>
    <a:srgbClr val="FFFEF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73" autoAdjust="0"/>
    <p:restoredTop sz="94660"/>
  </p:normalViewPr>
  <p:slideViewPr>
    <p:cSldViewPr snapToGrid="0">
      <p:cViewPr varScale="1">
        <p:scale>
          <a:sx n="51" d="100"/>
          <a:sy n="51" d="100"/>
        </p:scale>
        <p:origin x="2220"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lvl1pPr>
              <a:defRPr/>
            </a:lvl1pPr>
          </a:lstStyle>
          <a:p>
            <a:pPr>
              <a:defRPr/>
            </a:pPr>
            <a:fld id="{EDAC38D8-7C45-4CCB-986A-BB800A22B414}" type="datetimeFigureOut">
              <a:rPr lang="ja-JP" altLang="en-US"/>
              <a:pPr>
                <a:defRPr/>
              </a:pPr>
              <a:t>2023/2/13</a:t>
            </a:fld>
            <a:endParaRPr lang="ja-JP" altLang="en-US"/>
          </a:p>
        </p:txBody>
      </p:sp>
      <p:sp>
        <p:nvSpPr>
          <p:cNvPr id="5" name="Footer Placeholder 4"/>
          <p:cNvSpPr>
            <a:spLocks noGrp="1"/>
          </p:cNvSpPr>
          <p:nvPr>
            <p:ph type="ftr" sz="quarter" idx="11"/>
          </p:nvPr>
        </p:nvSpPr>
        <p:spPr/>
        <p:txBody>
          <a:bodyPr/>
          <a:lstStyle>
            <a:lvl1pPr>
              <a:defRPr/>
            </a:lvl1pPr>
          </a:lstStyle>
          <a:p>
            <a:pPr>
              <a:defRPr/>
            </a:pPr>
            <a:endParaRPr lang="ja-JP" altLang="en-US"/>
          </a:p>
        </p:txBody>
      </p:sp>
      <p:sp>
        <p:nvSpPr>
          <p:cNvPr id="6" name="Slide Number Placeholder 5"/>
          <p:cNvSpPr>
            <a:spLocks noGrp="1"/>
          </p:cNvSpPr>
          <p:nvPr>
            <p:ph type="sldNum" sz="quarter" idx="12"/>
          </p:nvPr>
        </p:nvSpPr>
        <p:spPr/>
        <p:txBody>
          <a:bodyPr/>
          <a:lstStyle>
            <a:lvl1pPr>
              <a:defRPr/>
            </a:lvl1pPr>
          </a:lstStyle>
          <a:p>
            <a:pPr>
              <a:defRPr/>
            </a:pPr>
            <a:fld id="{59D01689-8C2A-4615-9B3F-70CCE3F79CB3}" type="slidenum">
              <a:rPr lang="ja-JP" altLang="en-US"/>
              <a:pPr>
                <a:defRPr/>
              </a:pPr>
              <a:t>‹#›</a:t>
            </a:fld>
            <a:endParaRPr lang="ja-JP" altLang="en-US"/>
          </a:p>
        </p:txBody>
      </p:sp>
    </p:spTree>
    <p:extLst>
      <p:ext uri="{BB962C8B-B14F-4D97-AF65-F5344CB8AC3E}">
        <p14:creationId xmlns:p14="http://schemas.microsoft.com/office/powerpoint/2010/main" val="12828733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lvl1pPr>
              <a:defRPr/>
            </a:lvl1pPr>
          </a:lstStyle>
          <a:p>
            <a:pPr>
              <a:defRPr/>
            </a:pPr>
            <a:fld id="{089B68F8-0771-40C5-823C-C2049EC3B21A}" type="datetimeFigureOut">
              <a:rPr lang="ja-JP" altLang="en-US"/>
              <a:pPr>
                <a:defRPr/>
              </a:pPr>
              <a:t>2023/2/13</a:t>
            </a:fld>
            <a:endParaRPr lang="ja-JP" altLang="en-US"/>
          </a:p>
        </p:txBody>
      </p:sp>
      <p:sp>
        <p:nvSpPr>
          <p:cNvPr id="5" name="Footer Placeholder 4"/>
          <p:cNvSpPr>
            <a:spLocks noGrp="1"/>
          </p:cNvSpPr>
          <p:nvPr>
            <p:ph type="ftr" sz="quarter" idx="11"/>
          </p:nvPr>
        </p:nvSpPr>
        <p:spPr/>
        <p:txBody>
          <a:bodyPr/>
          <a:lstStyle>
            <a:lvl1pPr>
              <a:defRPr/>
            </a:lvl1pPr>
          </a:lstStyle>
          <a:p>
            <a:pPr>
              <a:defRPr/>
            </a:pPr>
            <a:endParaRPr lang="ja-JP" altLang="en-US"/>
          </a:p>
        </p:txBody>
      </p:sp>
      <p:sp>
        <p:nvSpPr>
          <p:cNvPr id="6" name="Slide Number Placeholder 5"/>
          <p:cNvSpPr>
            <a:spLocks noGrp="1"/>
          </p:cNvSpPr>
          <p:nvPr>
            <p:ph type="sldNum" sz="quarter" idx="12"/>
          </p:nvPr>
        </p:nvSpPr>
        <p:spPr/>
        <p:txBody>
          <a:bodyPr/>
          <a:lstStyle>
            <a:lvl1pPr>
              <a:defRPr/>
            </a:lvl1pPr>
          </a:lstStyle>
          <a:p>
            <a:pPr>
              <a:defRPr/>
            </a:pPr>
            <a:fld id="{261708F7-4FF7-461F-9287-862F393A6BCC}" type="slidenum">
              <a:rPr lang="ja-JP" altLang="en-US"/>
              <a:pPr>
                <a:defRPr/>
              </a:pPr>
              <a:t>‹#›</a:t>
            </a:fld>
            <a:endParaRPr lang="ja-JP" altLang="en-US"/>
          </a:p>
        </p:txBody>
      </p:sp>
    </p:spTree>
    <p:extLst>
      <p:ext uri="{BB962C8B-B14F-4D97-AF65-F5344CB8AC3E}">
        <p14:creationId xmlns:p14="http://schemas.microsoft.com/office/powerpoint/2010/main" val="22201960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lvl1pPr>
              <a:defRPr/>
            </a:lvl1pPr>
          </a:lstStyle>
          <a:p>
            <a:pPr>
              <a:defRPr/>
            </a:pPr>
            <a:fld id="{9D7E908C-A73F-4EE8-BE2C-11D509438E9A}" type="datetimeFigureOut">
              <a:rPr lang="ja-JP" altLang="en-US"/>
              <a:pPr>
                <a:defRPr/>
              </a:pPr>
              <a:t>2023/2/13</a:t>
            </a:fld>
            <a:endParaRPr lang="ja-JP" altLang="en-US"/>
          </a:p>
        </p:txBody>
      </p:sp>
      <p:sp>
        <p:nvSpPr>
          <p:cNvPr id="5" name="Footer Placeholder 4"/>
          <p:cNvSpPr>
            <a:spLocks noGrp="1"/>
          </p:cNvSpPr>
          <p:nvPr>
            <p:ph type="ftr" sz="quarter" idx="11"/>
          </p:nvPr>
        </p:nvSpPr>
        <p:spPr/>
        <p:txBody>
          <a:bodyPr/>
          <a:lstStyle>
            <a:lvl1pPr>
              <a:defRPr/>
            </a:lvl1pPr>
          </a:lstStyle>
          <a:p>
            <a:pPr>
              <a:defRPr/>
            </a:pPr>
            <a:endParaRPr lang="ja-JP" altLang="en-US"/>
          </a:p>
        </p:txBody>
      </p:sp>
      <p:sp>
        <p:nvSpPr>
          <p:cNvPr id="6" name="Slide Number Placeholder 5"/>
          <p:cNvSpPr>
            <a:spLocks noGrp="1"/>
          </p:cNvSpPr>
          <p:nvPr>
            <p:ph type="sldNum" sz="quarter" idx="12"/>
          </p:nvPr>
        </p:nvSpPr>
        <p:spPr/>
        <p:txBody>
          <a:bodyPr/>
          <a:lstStyle>
            <a:lvl1pPr>
              <a:defRPr/>
            </a:lvl1pPr>
          </a:lstStyle>
          <a:p>
            <a:pPr>
              <a:defRPr/>
            </a:pPr>
            <a:fld id="{CC8207D9-ACE1-47F5-9EF0-2A0D926C45B5}" type="slidenum">
              <a:rPr lang="ja-JP" altLang="en-US"/>
              <a:pPr>
                <a:defRPr/>
              </a:pPr>
              <a:t>‹#›</a:t>
            </a:fld>
            <a:endParaRPr lang="ja-JP" altLang="en-US"/>
          </a:p>
        </p:txBody>
      </p:sp>
    </p:spTree>
    <p:extLst>
      <p:ext uri="{BB962C8B-B14F-4D97-AF65-F5344CB8AC3E}">
        <p14:creationId xmlns:p14="http://schemas.microsoft.com/office/powerpoint/2010/main" val="42582031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lvl1pPr>
              <a:defRPr/>
            </a:lvl1pPr>
          </a:lstStyle>
          <a:p>
            <a:pPr>
              <a:defRPr/>
            </a:pPr>
            <a:fld id="{547C1862-776C-46AF-B814-CE7A8382C0B6}" type="datetimeFigureOut">
              <a:rPr lang="ja-JP" altLang="en-US"/>
              <a:pPr>
                <a:defRPr/>
              </a:pPr>
              <a:t>2023/2/13</a:t>
            </a:fld>
            <a:endParaRPr lang="ja-JP" altLang="en-US"/>
          </a:p>
        </p:txBody>
      </p:sp>
      <p:sp>
        <p:nvSpPr>
          <p:cNvPr id="5" name="Footer Placeholder 4"/>
          <p:cNvSpPr>
            <a:spLocks noGrp="1"/>
          </p:cNvSpPr>
          <p:nvPr>
            <p:ph type="ftr" sz="quarter" idx="11"/>
          </p:nvPr>
        </p:nvSpPr>
        <p:spPr/>
        <p:txBody>
          <a:bodyPr/>
          <a:lstStyle>
            <a:lvl1pPr>
              <a:defRPr/>
            </a:lvl1pPr>
          </a:lstStyle>
          <a:p>
            <a:pPr>
              <a:defRPr/>
            </a:pPr>
            <a:endParaRPr lang="ja-JP" altLang="en-US"/>
          </a:p>
        </p:txBody>
      </p:sp>
      <p:sp>
        <p:nvSpPr>
          <p:cNvPr id="6" name="Slide Number Placeholder 5"/>
          <p:cNvSpPr>
            <a:spLocks noGrp="1"/>
          </p:cNvSpPr>
          <p:nvPr>
            <p:ph type="sldNum" sz="quarter" idx="12"/>
          </p:nvPr>
        </p:nvSpPr>
        <p:spPr/>
        <p:txBody>
          <a:bodyPr/>
          <a:lstStyle>
            <a:lvl1pPr>
              <a:defRPr/>
            </a:lvl1pPr>
          </a:lstStyle>
          <a:p>
            <a:pPr>
              <a:defRPr/>
            </a:pPr>
            <a:fld id="{20700EB5-6CFE-4BD1-95A8-4AD1F7225AAB}" type="slidenum">
              <a:rPr lang="ja-JP" altLang="en-US"/>
              <a:pPr>
                <a:defRPr/>
              </a:pPr>
              <a:t>‹#›</a:t>
            </a:fld>
            <a:endParaRPr lang="ja-JP" altLang="en-US"/>
          </a:p>
        </p:txBody>
      </p:sp>
    </p:spTree>
    <p:extLst>
      <p:ext uri="{BB962C8B-B14F-4D97-AF65-F5344CB8AC3E}">
        <p14:creationId xmlns:p14="http://schemas.microsoft.com/office/powerpoint/2010/main" val="27830454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lvl1pPr>
              <a:defRPr/>
            </a:lvl1pPr>
          </a:lstStyle>
          <a:p>
            <a:pPr>
              <a:defRPr/>
            </a:pPr>
            <a:fld id="{7D6988CA-253B-401D-B38D-DDB3086DB7EA}" type="datetimeFigureOut">
              <a:rPr lang="ja-JP" altLang="en-US"/>
              <a:pPr>
                <a:defRPr/>
              </a:pPr>
              <a:t>2023/2/13</a:t>
            </a:fld>
            <a:endParaRPr lang="ja-JP" altLang="en-US"/>
          </a:p>
        </p:txBody>
      </p:sp>
      <p:sp>
        <p:nvSpPr>
          <p:cNvPr id="5" name="Footer Placeholder 4"/>
          <p:cNvSpPr>
            <a:spLocks noGrp="1"/>
          </p:cNvSpPr>
          <p:nvPr>
            <p:ph type="ftr" sz="quarter" idx="11"/>
          </p:nvPr>
        </p:nvSpPr>
        <p:spPr/>
        <p:txBody>
          <a:bodyPr/>
          <a:lstStyle>
            <a:lvl1pPr>
              <a:defRPr/>
            </a:lvl1pPr>
          </a:lstStyle>
          <a:p>
            <a:pPr>
              <a:defRPr/>
            </a:pPr>
            <a:endParaRPr lang="ja-JP" altLang="en-US"/>
          </a:p>
        </p:txBody>
      </p:sp>
      <p:sp>
        <p:nvSpPr>
          <p:cNvPr id="6" name="Slide Number Placeholder 5"/>
          <p:cNvSpPr>
            <a:spLocks noGrp="1"/>
          </p:cNvSpPr>
          <p:nvPr>
            <p:ph type="sldNum" sz="quarter" idx="12"/>
          </p:nvPr>
        </p:nvSpPr>
        <p:spPr/>
        <p:txBody>
          <a:bodyPr/>
          <a:lstStyle>
            <a:lvl1pPr>
              <a:defRPr/>
            </a:lvl1pPr>
          </a:lstStyle>
          <a:p>
            <a:pPr>
              <a:defRPr/>
            </a:pPr>
            <a:fld id="{0976EA3D-FF54-4D45-920F-14B9A2410A6C}" type="slidenum">
              <a:rPr lang="ja-JP" altLang="en-US"/>
              <a:pPr>
                <a:defRPr/>
              </a:pPr>
              <a:t>‹#›</a:t>
            </a:fld>
            <a:endParaRPr lang="ja-JP" altLang="en-US"/>
          </a:p>
        </p:txBody>
      </p:sp>
    </p:spTree>
    <p:extLst>
      <p:ext uri="{BB962C8B-B14F-4D97-AF65-F5344CB8AC3E}">
        <p14:creationId xmlns:p14="http://schemas.microsoft.com/office/powerpoint/2010/main" val="15249953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3"/>
          <p:cNvSpPr>
            <a:spLocks noGrp="1"/>
          </p:cNvSpPr>
          <p:nvPr>
            <p:ph type="dt" sz="half" idx="10"/>
          </p:nvPr>
        </p:nvSpPr>
        <p:spPr/>
        <p:txBody>
          <a:bodyPr/>
          <a:lstStyle>
            <a:lvl1pPr>
              <a:defRPr/>
            </a:lvl1pPr>
          </a:lstStyle>
          <a:p>
            <a:pPr>
              <a:defRPr/>
            </a:pPr>
            <a:fld id="{92533B8E-3D81-4CB5-92C3-20240BDEA568}" type="datetimeFigureOut">
              <a:rPr lang="ja-JP" altLang="en-US"/>
              <a:pPr>
                <a:defRPr/>
              </a:pPr>
              <a:t>2023/2/13</a:t>
            </a:fld>
            <a:endParaRPr lang="ja-JP" altLang="en-US"/>
          </a:p>
        </p:txBody>
      </p:sp>
      <p:sp>
        <p:nvSpPr>
          <p:cNvPr id="6" name="Footer Placeholder 4"/>
          <p:cNvSpPr>
            <a:spLocks noGrp="1"/>
          </p:cNvSpPr>
          <p:nvPr>
            <p:ph type="ftr" sz="quarter" idx="11"/>
          </p:nvPr>
        </p:nvSpPr>
        <p:spPr/>
        <p:txBody>
          <a:bodyPr/>
          <a:lstStyle>
            <a:lvl1pPr>
              <a:defRPr/>
            </a:lvl1pPr>
          </a:lstStyle>
          <a:p>
            <a:pPr>
              <a:defRPr/>
            </a:pPr>
            <a:endParaRPr lang="ja-JP" altLang="en-US"/>
          </a:p>
        </p:txBody>
      </p:sp>
      <p:sp>
        <p:nvSpPr>
          <p:cNvPr id="7" name="Slide Number Placeholder 5"/>
          <p:cNvSpPr>
            <a:spLocks noGrp="1"/>
          </p:cNvSpPr>
          <p:nvPr>
            <p:ph type="sldNum" sz="quarter" idx="12"/>
          </p:nvPr>
        </p:nvSpPr>
        <p:spPr/>
        <p:txBody>
          <a:bodyPr/>
          <a:lstStyle>
            <a:lvl1pPr>
              <a:defRPr/>
            </a:lvl1pPr>
          </a:lstStyle>
          <a:p>
            <a:pPr>
              <a:defRPr/>
            </a:pPr>
            <a:fld id="{43CD2B2A-1CAF-4E3F-870E-40855831BB5B}" type="slidenum">
              <a:rPr lang="ja-JP" altLang="en-US"/>
              <a:pPr>
                <a:defRPr/>
              </a:pPr>
              <a:t>‹#›</a:t>
            </a:fld>
            <a:endParaRPr lang="ja-JP" altLang="en-US"/>
          </a:p>
        </p:txBody>
      </p:sp>
    </p:spTree>
    <p:extLst>
      <p:ext uri="{BB962C8B-B14F-4D97-AF65-F5344CB8AC3E}">
        <p14:creationId xmlns:p14="http://schemas.microsoft.com/office/powerpoint/2010/main" val="17426555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3"/>
          <p:cNvSpPr>
            <a:spLocks noGrp="1"/>
          </p:cNvSpPr>
          <p:nvPr>
            <p:ph type="dt" sz="half" idx="10"/>
          </p:nvPr>
        </p:nvSpPr>
        <p:spPr/>
        <p:txBody>
          <a:bodyPr/>
          <a:lstStyle>
            <a:lvl1pPr>
              <a:defRPr/>
            </a:lvl1pPr>
          </a:lstStyle>
          <a:p>
            <a:pPr>
              <a:defRPr/>
            </a:pPr>
            <a:fld id="{F1093020-C34C-40EA-806D-6FECCDBC9A8D}" type="datetimeFigureOut">
              <a:rPr lang="ja-JP" altLang="en-US"/>
              <a:pPr>
                <a:defRPr/>
              </a:pPr>
              <a:t>2023/2/13</a:t>
            </a:fld>
            <a:endParaRPr lang="ja-JP" altLang="en-US"/>
          </a:p>
        </p:txBody>
      </p:sp>
      <p:sp>
        <p:nvSpPr>
          <p:cNvPr id="8" name="Footer Placeholder 4"/>
          <p:cNvSpPr>
            <a:spLocks noGrp="1"/>
          </p:cNvSpPr>
          <p:nvPr>
            <p:ph type="ftr" sz="quarter" idx="11"/>
          </p:nvPr>
        </p:nvSpPr>
        <p:spPr/>
        <p:txBody>
          <a:bodyPr/>
          <a:lstStyle>
            <a:lvl1pPr>
              <a:defRPr/>
            </a:lvl1pPr>
          </a:lstStyle>
          <a:p>
            <a:pPr>
              <a:defRPr/>
            </a:pPr>
            <a:endParaRPr lang="ja-JP" altLang="en-US"/>
          </a:p>
        </p:txBody>
      </p:sp>
      <p:sp>
        <p:nvSpPr>
          <p:cNvPr id="9" name="Slide Number Placeholder 5"/>
          <p:cNvSpPr>
            <a:spLocks noGrp="1"/>
          </p:cNvSpPr>
          <p:nvPr>
            <p:ph type="sldNum" sz="quarter" idx="12"/>
          </p:nvPr>
        </p:nvSpPr>
        <p:spPr/>
        <p:txBody>
          <a:bodyPr/>
          <a:lstStyle>
            <a:lvl1pPr>
              <a:defRPr/>
            </a:lvl1pPr>
          </a:lstStyle>
          <a:p>
            <a:pPr>
              <a:defRPr/>
            </a:pPr>
            <a:fld id="{FD945061-A1DD-41C4-8904-2C66263B7F77}" type="slidenum">
              <a:rPr lang="ja-JP" altLang="en-US"/>
              <a:pPr>
                <a:defRPr/>
              </a:pPr>
              <a:t>‹#›</a:t>
            </a:fld>
            <a:endParaRPr lang="ja-JP" altLang="en-US"/>
          </a:p>
        </p:txBody>
      </p:sp>
    </p:spTree>
    <p:extLst>
      <p:ext uri="{BB962C8B-B14F-4D97-AF65-F5344CB8AC3E}">
        <p14:creationId xmlns:p14="http://schemas.microsoft.com/office/powerpoint/2010/main" val="11817098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3"/>
          <p:cNvSpPr>
            <a:spLocks noGrp="1"/>
          </p:cNvSpPr>
          <p:nvPr>
            <p:ph type="dt" sz="half" idx="10"/>
          </p:nvPr>
        </p:nvSpPr>
        <p:spPr/>
        <p:txBody>
          <a:bodyPr/>
          <a:lstStyle>
            <a:lvl1pPr>
              <a:defRPr/>
            </a:lvl1pPr>
          </a:lstStyle>
          <a:p>
            <a:pPr>
              <a:defRPr/>
            </a:pPr>
            <a:fld id="{76640551-7DC5-4DE7-A811-F5E956A02568}" type="datetimeFigureOut">
              <a:rPr lang="ja-JP" altLang="en-US"/>
              <a:pPr>
                <a:defRPr/>
              </a:pPr>
              <a:t>2023/2/13</a:t>
            </a:fld>
            <a:endParaRPr lang="ja-JP" altLang="en-US"/>
          </a:p>
        </p:txBody>
      </p:sp>
      <p:sp>
        <p:nvSpPr>
          <p:cNvPr id="4" name="Footer Placeholder 4"/>
          <p:cNvSpPr>
            <a:spLocks noGrp="1"/>
          </p:cNvSpPr>
          <p:nvPr>
            <p:ph type="ftr" sz="quarter" idx="11"/>
          </p:nvPr>
        </p:nvSpPr>
        <p:spPr/>
        <p:txBody>
          <a:bodyPr/>
          <a:lstStyle>
            <a:lvl1pPr>
              <a:defRPr/>
            </a:lvl1pPr>
          </a:lstStyle>
          <a:p>
            <a:pPr>
              <a:defRPr/>
            </a:pPr>
            <a:endParaRPr lang="ja-JP" altLang="en-US"/>
          </a:p>
        </p:txBody>
      </p:sp>
      <p:sp>
        <p:nvSpPr>
          <p:cNvPr id="5" name="Slide Number Placeholder 5"/>
          <p:cNvSpPr>
            <a:spLocks noGrp="1"/>
          </p:cNvSpPr>
          <p:nvPr>
            <p:ph type="sldNum" sz="quarter" idx="12"/>
          </p:nvPr>
        </p:nvSpPr>
        <p:spPr/>
        <p:txBody>
          <a:bodyPr/>
          <a:lstStyle>
            <a:lvl1pPr>
              <a:defRPr/>
            </a:lvl1pPr>
          </a:lstStyle>
          <a:p>
            <a:pPr>
              <a:defRPr/>
            </a:pPr>
            <a:fld id="{8E8CF0B3-5B0D-4FE0-90A5-7D90D4024BD0}" type="slidenum">
              <a:rPr lang="ja-JP" altLang="en-US"/>
              <a:pPr>
                <a:defRPr/>
              </a:pPr>
              <a:t>‹#›</a:t>
            </a:fld>
            <a:endParaRPr lang="ja-JP" altLang="en-US"/>
          </a:p>
        </p:txBody>
      </p:sp>
    </p:spTree>
    <p:extLst>
      <p:ext uri="{BB962C8B-B14F-4D97-AF65-F5344CB8AC3E}">
        <p14:creationId xmlns:p14="http://schemas.microsoft.com/office/powerpoint/2010/main" val="7250668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6593ED64-7754-4057-935A-8B6C9EB2CE54}" type="datetimeFigureOut">
              <a:rPr lang="ja-JP" altLang="en-US"/>
              <a:pPr>
                <a:defRPr/>
              </a:pPr>
              <a:t>2023/2/13</a:t>
            </a:fld>
            <a:endParaRPr lang="ja-JP" altLang="en-US"/>
          </a:p>
        </p:txBody>
      </p:sp>
      <p:sp>
        <p:nvSpPr>
          <p:cNvPr id="3" name="Footer Placeholder 4"/>
          <p:cNvSpPr>
            <a:spLocks noGrp="1"/>
          </p:cNvSpPr>
          <p:nvPr>
            <p:ph type="ftr" sz="quarter" idx="11"/>
          </p:nvPr>
        </p:nvSpPr>
        <p:spPr/>
        <p:txBody>
          <a:bodyPr/>
          <a:lstStyle>
            <a:lvl1pPr>
              <a:defRPr/>
            </a:lvl1pPr>
          </a:lstStyle>
          <a:p>
            <a:pPr>
              <a:defRPr/>
            </a:pPr>
            <a:endParaRPr lang="ja-JP" altLang="en-US"/>
          </a:p>
        </p:txBody>
      </p:sp>
      <p:sp>
        <p:nvSpPr>
          <p:cNvPr id="4" name="Slide Number Placeholder 5"/>
          <p:cNvSpPr>
            <a:spLocks noGrp="1"/>
          </p:cNvSpPr>
          <p:nvPr>
            <p:ph type="sldNum" sz="quarter" idx="12"/>
          </p:nvPr>
        </p:nvSpPr>
        <p:spPr/>
        <p:txBody>
          <a:bodyPr/>
          <a:lstStyle>
            <a:lvl1pPr>
              <a:defRPr/>
            </a:lvl1pPr>
          </a:lstStyle>
          <a:p>
            <a:pPr>
              <a:defRPr/>
            </a:pPr>
            <a:fld id="{53FBA764-280F-41CB-ACED-196C98BB178A}" type="slidenum">
              <a:rPr lang="ja-JP" altLang="en-US"/>
              <a:pPr>
                <a:defRPr/>
              </a:pPr>
              <a:t>‹#›</a:t>
            </a:fld>
            <a:endParaRPr lang="ja-JP" altLang="en-US"/>
          </a:p>
        </p:txBody>
      </p:sp>
    </p:spTree>
    <p:extLst>
      <p:ext uri="{BB962C8B-B14F-4D97-AF65-F5344CB8AC3E}">
        <p14:creationId xmlns:p14="http://schemas.microsoft.com/office/powerpoint/2010/main" val="17199782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3"/>
          <p:cNvSpPr>
            <a:spLocks noGrp="1"/>
          </p:cNvSpPr>
          <p:nvPr>
            <p:ph type="dt" sz="half" idx="10"/>
          </p:nvPr>
        </p:nvSpPr>
        <p:spPr/>
        <p:txBody>
          <a:bodyPr/>
          <a:lstStyle>
            <a:lvl1pPr>
              <a:defRPr/>
            </a:lvl1pPr>
          </a:lstStyle>
          <a:p>
            <a:pPr>
              <a:defRPr/>
            </a:pPr>
            <a:fld id="{FA2D4CE8-47CF-48D0-B6C2-E12E97B5FA4B}" type="datetimeFigureOut">
              <a:rPr lang="ja-JP" altLang="en-US"/>
              <a:pPr>
                <a:defRPr/>
              </a:pPr>
              <a:t>2023/2/13</a:t>
            </a:fld>
            <a:endParaRPr lang="ja-JP" altLang="en-US"/>
          </a:p>
        </p:txBody>
      </p:sp>
      <p:sp>
        <p:nvSpPr>
          <p:cNvPr id="6" name="Footer Placeholder 4"/>
          <p:cNvSpPr>
            <a:spLocks noGrp="1"/>
          </p:cNvSpPr>
          <p:nvPr>
            <p:ph type="ftr" sz="quarter" idx="11"/>
          </p:nvPr>
        </p:nvSpPr>
        <p:spPr/>
        <p:txBody>
          <a:bodyPr/>
          <a:lstStyle>
            <a:lvl1pPr>
              <a:defRPr/>
            </a:lvl1pPr>
          </a:lstStyle>
          <a:p>
            <a:pPr>
              <a:defRPr/>
            </a:pPr>
            <a:endParaRPr lang="ja-JP" altLang="en-US"/>
          </a:p>
        </p:txBody>
      </p:sp>
      <p:sp>
        <p:nvSpPr>
          <p:cNvPr id="7" name="Slide Number Placeholder 5"/>
          <p:cNvSpPr>
            <a:spLocks noGrp="1"/>
          </p:cNvSpPr>
          <p:nvPr>
            <p:ph type="sldNum" sz="quarter" idx="12"/>
          </p:nvPr>
        </p:nvSpPr>
        <p:spPr/>
        <p:txBody>
          <a:bodyPr/>
          <a:lstStyle>
            <a:lvl1pPr>
              <a:defRPr/>
            </a:lvl1pPr>
          </a:lstStyle>
          <a:p>
            <a:pPr>
              <a:defRPr/>
            </a:pPr>
            <a:fld id="{646B7B93-8D67-46FF-8472-3B0E5DF77B6A}" type="slidenum">
              <a:rPr lang="ja-JP" altLang="en-US"/>
              <a:pPr>
                <a:defRPr/>
              </a:pPr>
              <a:t>‹#›</a:t>
            </a:fld>
            <a:endParaRPr lang="ja-JP" altLang="en-US"/>
          </a:p>
        </p:txBody>
      </p:sp>
    </p:spTree>
    <p:extLst>
      <p:ext uri="{BB962C8B-B14F-4D97-AF65-F5344CB8AC3E}">
        <p14:creationId xmlns:p14="http://schemas.microsoft.com/office/powerpoint/2010/main" val="21788364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rtlCol="0">
            <a:normAutofit/>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r>
              <a:rPr lang="ja-JP" altLang="en-US" noProof="0" smtClean="0"/>
              <a:t>図を追加</a:t>
            </a:r>
            <a:endParaRPr lang="en-US" noProof="0"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3"/>
          <p:cNvSpPr>
            <a:spLocks noGrp="1"/>
          </p:cNvSpPr>
          <p:nvPr>
            <p:ph type="dt" sz="half" idx="10"/>
          </p:nvPr>
        </p:nvSpPr>
        <p:spPr/>
        <p:txBody>
          <a:bodyPr/>
          <a:lstStyle>
            <a:lvl1pPr>
              <a:defRPr/>
            </a:lvl1pPr>
          </a:lstStyle>
          <a:p>
            <a:pPr>
              <a:defRPr/>
            </a:pPr>
            <a:fld id="{F651E6D3-68B5-4EC0-B969-B141F322CF0B}" type="datetimeFigureOut">
              <a:rPr lang="ja-JP" altLang="en-US"/>
              <a:pPr>
                <a:defRPr/>
              </a:pPr>
              <a:t>2023/2/13</a:t>
            </a:fld>
            <a:endParaRPr lang="ja-JP" altLang="en-US"/>
          </a:p>
        </p:txBody>
      </p:sp>
      <p:sp>
        <p:nvSpPr>
          <p:cNvPr id="6" name="Footer Placeholder 4"/>
          <p:cNvSpPr>
            <a:spLocks noGrp="1"/>
          </p:cNvSpPr>
          <p:nvPr>
            <p:ph type="ftr" sz="quarter" idx="11"/>
          </p:nvPr>
        </p:nvSpPr>
        <p:spPr/>
        <p:txBody>
          <a:bodyPr/>
          <a:lstStyle>
            <a:lvl1pPr>
              <a:defRPr/>
            </a:lvl1pPr>
          </a:lstStyle>
          <a:p>
            <a:pPr>
              <a:defRPr/>
            </a:pPr>
            <a:endParaRPr lang="ja-JP" altLang="en-US"/>
          </a:p>
        </p:txBody>
      </p:sp>
      <p:sp>
        <p:nvSpPr>
          <p:cNvPr id="7" name="Slide Number Placeholder 5"/>
          <p:cNvSpPr>
            <a:spLocks noGrp="1"/>
          </p:cNvSpPr>
          <p:nvPr>
            <p:ph type="sldNum" sz="quarter" idx="12"/>
          </p:nvPr>
        </p:nvSpPr>
        <p:spPr/>
        <p:txBody>
          <a:bodyPr/>
          <a:lstStyle>
            <a:lvl1pPr>
              <a:defRPr/>
            </a:lvl1pPr>
          </a:lstStyle>
          <a:p>
            <a:pPr>
              <a:defRPr/>
            </a:pPr>
            <a:fld id="{BB58A40B-8396-4C47-B737-90704EAB67D8}" type="slidenum">
              <a:rPr lang="ja-JP" altLang="en-US"/>
              <a:pPr>
                <a:defRPr/>
              </a:pPr>
              <a:t>‹#›</a:t>
            </a:fld>
            <a:endParaRPr lang="ja-JP" altLang="en-US"/>
          </a:p>
        </p:txBody>
      </p:sp>
    </p:spTree>
    <p:extLst>
      <p:ext uri="{BB962C8B-B14F-4D97-AF65-F5344CB8AC3E}">
        <p14:creationId xmlns:p14="http://schemas.microsoft.com/office/powerpoint/2010/main" val="17960404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71488" y="527050"/>
            <a:ext cx="5915025" cy="1914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smtClean="0"/>
              <a:t>マスター タイトルの書式設定</a:t>
            </a:r>
          </a:p>
        </p:txBody>
      </p:sp>
      <p:sp>
        <p:nvSpPr>
          <p:cNvPr id="1027" name="Text Placeholder 2"/>
          <p:cNvSpPr>
            <a:spLocks noGrp="1"/>
          </p:cNvSpPr>
          <p:nvPr>
            <p:ph type="body" idx="1"/>
          </p:nvPr>
        </p:nvSpPr>
        <p:spPr bwMode="auto">
          <a:xfrm>
            <a:off x="471488" y="2636838"/>
            <a:ext cx="5915025" cy="6284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 name="Date Placeholder 3"/>
          <p:cNvSpPr>
            <a:spLocks noGrp="1"/>
          </p:cNvSpPr>
          <p:nvPr>
            <p:ph type="dt" sz="half" idx="2"/>
          </p:nvPr>
        </p:nvSpPr>
        <p:spPr>
          <a:xfrm>
            <a:off x="471488" y="9182100"/>
            <a:ext cx="1543050" cy="527050"/>
          </a:xfrm>
          <a:prstGeom prst="rect">
            <a:avLst/>
          </a:prstGeom>
        </p:spPr>
        <p:txBody>
          <a:bodyPr vert="horz" lIns="91440" tIns="45720" rIns="91440" bIns="45720" rtlCol="0" anchor="ctr"/>
          <a:lstStyle>
            <a:lvl1pPr algn="l" eaLnBrk="1" fontAlgn="auto" hangingPunct="1">
              <a:spcBef>
                <a:spcPts val="0"/>
              </a:spcBef>
              <a:spcAft>
                <a:spcPts val="0"/>
              </a:spcAft>
              <a:defRPr kumimoji="1" sz="900">
                <a:solidFill>
                  <a:schemeClr val="tx1">
                    <a:tint val="75000"/>
                  </a:schemeClr>
                </a:solidFill>
                <a:latin typeface="+mn-lt"/>
              </a:defRPr>
            </a:lvl1pPr>
          </a:lstStyle>
          <a:p>
            <a:pPr>
              <a:defRPr/>
            </a:pPr>
            <a:fld id="{F7EC9E92-1534-410B-9F22-C0242E66DF1C}" type="datetimeFigureOut">
              <a:rPr lang="ja-JP" altLang="en-US"/>
              <a:pPr>
                <a:defRPr/>
              </a:pPr>
              <a:t>2023/2/13</a:t>
            </a:fld>
            <a:endParaRPr lang="ja-JP" altLang="en-US"/>
          </a:p>
        </p:txBody>
      </p:sp>
      <p:sp>
        <p:nvSpPr>
          <p:cNvPr id="5" name="Footer Placeholder 4"/>
          <p:cNvSpPr>
            <a:spLocks noGrp="1"/>
          </p:cNvSpPr>
          <p:nvPr>
            <p:ph type="ftr" sz="quarter" idx="3"/>
          </p:nvPr>
        </p:nvSpPr>
        <p:spPr>
          <a:xfrm>
            <a:off x="2271713" y="9182100"/>
            <a:ext cx="2314575" cy="527050"/>
          </a:xfrm>
          <a:prstGeom prst="rect">
            <a:avLst/>
          </a:prstGeom>
        </p:spPr>
        <p:txBody>
          <a:bodyPr vert="horz" lIns="91440" tIns="45720" rIns="91440" bIns="45720" rtlCol="0" anchor="ctr"/>
          <a:lstStyle>
            <a:lvl1pPr algn="ctr" eaLnBrk="1" fontAlgn="auto" hangingPunct="1">
              <a:spcBef>
                <a:spcPts val="0"/>
              </a:spcBef>
              <a:spcAft>
                <a:spcPts val="0"/>
              </a:spcAft>
              <a:defRPr kumimoji="1" sz="900">
                <a:solidFill>
                  <a:schemeClr val="tx1">
                    <a:tint val="75000"/>
                  </a:schemeClr>
                </a:solidFill>
                <a:latin typeface="+mn-lt"/>
              </a:defRPr>
            </a:lvl1pPr>
          </a:lstStyle>
          <a:p>
            <a:pPr>
              <a:defRPr/>
            </a:pPr>
            <a:endParaRPr lang="ja-JP" altLang="en-US"/>
          </a:p>
        </p:txBody>
      </p:sp>
      <p:sp>
        <p:nvSpPr>
          <p:cNvPr id="6" name="Slide Number Placeholder 5"/>
          <p:cNvSpPr>
            <a:spLocks noGrp="1"/>
          </p:cNvSpPr>
          <p:nvPr>
            <p:ph type="sldNum" sz="quarter" idx="4"/>
          </p:nvPr>
        </p:nvSpPr>
        <p:spPr>
          <a:xfrm>
            <a:off x="4843463" y="9182100"/>
            <a:ext cx="1543050" cy="527050"/>
          </a:xfrm>
          <a:prstGeom prst="rect">
            <a:avLst/>
          </a:prstGeom>
        </p:spPr>
        <p:txBody>
          <a:bodyPr vert="horz" lIns="91440" tIns="45720" rIns="91440" bIns="45720" rtlCol="0" anchor="ctr"/>
          <a:lstStyle>
            <a:lvl1pPr algn="r" eaLnBrk="1" fontAlgn="auto" hangingPunct="1">
              <a:spcBef>
                <a:spcPts val="0"/>
              </a:spcBef>
              <a:spcAft>
                <a:spcPts val="0"/>
              </a:spcAft>
              <a:defRPr kumimoji="1" sz="900">
                <a:solidFill>
                  <a:schemeClr val="tx1">
                    <a:tint val="75000"/>
                  </a:schemeClr>
                </a:solidFill>
                <a:latin typeface="+mn-lt"/>
              </a:defRPr>
            </a:lvl1pPr>
          </a:lstStyle>
          <a:p>
            <a:pPr>
              <a:defRPr/>
            </a:pPr>
            <a:fld id="{207CCFAA-C39A-4D7D-94A3-27F0875E6FE1}"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0" fontAlgn="base" hangingPunct="0">
        <a:lnSpc>
          <a:spcPct val="90000"/>
        </a:lnSpc>
        <a:spcBef>
          <a:spcPct val="0"/>
        </a:spcBef>
        <a:spcAft>
          <a:spcPct val="0"/>
        </a:spcAft>
        <a:defRPr kumimoji="1" sz="3300" kern="1200">
          <a:solidFill>
            <a:schemeClr val="tx1"/>
          </a:solidFill>
          <a:latin typeface="+mj-lt"/>
          <a:ea typeface="+mj-ea"/>
          <a:cs typeface="+mj-cs"/>
        </a:defRPr>
      </a:lvl1pPr>
      <a:lvl2pPr algn="l" defTabSz="685800" rtl="0" eaLnBrk="0" fontAlgn="base" hangingPunct="0">
        <a:lnSpc>
          <a:spcPct val="90000"/>
        </a:lnSpc>
        <a:spcBef>
          <a:spcPct val="0"/>
        </a:spcBef>
        <a:spcAft>
          <a:spcPct val="0"/>
        </a:spcAft>
        <a:defRPr kumimoji="1" sz="3300">
          <a:solidFill>
            <a:schemeClr val="tx1"/>
          </a:solidFill>
          <a:latin typeface="Calibri Light" panose="020F0302020204030204" pitchFamily="34" charset="0"/>
        </a:defRPr>
      </a:lvl2pPr>
      <a:lvl3pPr algn="l" defTabSz="685800" rtl="0" eaLnBrk="0" fontAlgn="base" hangingPunct="0">
        <a:lnSpc>
          <a:spcPct val="90000"/>
        </a:lnSpc>
        <a:spcBef>
          <a:spcPct val="0"/>
        </a:spcBef>
        <a:spcAft>
          <a:spcPct val="0"/>
        </a:spcAft>
        <a:defRPr kumimoji="1" sz="3300">
          <a:solidFill>
            <a:schemeClr val="tx1"/>
          </a:solidFill>
          <a:latin typeface="Calibri Light" panose="020F0302020204030204" pitchFamily="34" charset="0"/>
        </a:defRPr>
      </a:lvl3pPr>
      <a:lvl4pPr algn="l" defTabSz="685800" rtl="0" eaLnBrk="0" fontAlgn="base" hangingPunct="0">
        <a:lnSpc>
          <a:spcPct val="90000"/>
        </a:lnSpc>
        <a:spcBef>
          <a:spcPct val="0"/>
        </a:spcBef>
        <a:spcAft>
          <a:spcPct val="0"/>
        </a:spcAft>
        <a:defRPr kumimoji="1" sz="3300">
          <a:solidFill>
            <a:schemeClr val="tx1"/>
          </a:solidFill>
          <a:latin typeface="Calibri Light" panose="020F0302020204030204" pitchFamily="34" charset="0"/>
        </a:defRPr>
      </a:lvl4pPr>
      <a:lvl5pPr algn="l" defTabSz="685800" rtl="0" eaLnBrk="0" fontAlgn="base" hangingPunct="0">
        <a:lnSpc>
          <a:spcPct val="90000"/>
        </a:lnSpc>
        <a:spcBef>
          <a:spcPct val="0"/>
        </a:spcBef>
        <a:spcAft>
          <a:spcPct val="0"/>
        </a:spcAft>
        <a:defRPr kumimoji="1" sz="3300">
          <a:solidFill>
            <a:schemeClr val="tx1"/>
          </a:solidFill>
          <a:latin typeface="Calibri Light" panose="020F0302020204030204" pitchFamily="34" charset="0"/>
        </a:defRPr>
      </a:lvl5pPr>
      <a:lvl6pPr marL="457200" algn="l" defTabSz="685800" rtl="0" fontAlgn="base">
        <a:lnSpc>
          <a:spcPct val="90000"/>
        </a:lnSpc>
        <a:spcBef>
          <a:spcPct val="0"/>
        </a:spcBef>
        <a:spcAft>
          <a:spcPct val="0"/>
        </a:spcAft>
        <a:defRPr kumimoji="1" sz="3300">
          <a:solidFill>
            <a:schemeClr val="tx1"/>
          </a:solidFill>
          <a:latin typeface="Calibri Light" panose="020F0302020204030204" pitchFamily="34" charset="0"/>
        </a:defRPr>
      </a:lvl6pPr>
      <a:lvl7pPr marL="914400" algn="l" defTabSz="685800" rtl="0" fontAlgn="base">
        <a:lnSpc>
          <a:spcPct val="90000"/>
        </a:lnSpc>
        <a:spcBef>
          <a:spcPct val="0"/>
        </a:spcBef>
        <a:spcAft>
          <a:spcPct val="0"/>
        </a:spcAft>
        <a:defRPr kumimoji="1" sz="3300">
          <a:solidFill>
            <a:schemeClr val="tx1"/>
          </a:solidFill>
          <a:latin typeface="Calibri Light" panose="020F0302020204030204" pitchFamily="34" charset="0"/>
        </a:defRPr>
      </a:lvl7pPr>
      <a:lvl8pPr marL="1371600" algn="l" defTabSz="685800" rtl="0" fontAlgn="base">
        <a:lnSpc>
          <a:spcPct val="90000"/>
        </a:lnSpc>
        <a:spcBef>
          <a:spcPct val="0"/>
        </a:spcBef>
        <a:spcAft>
          <a:spcPct val="0"/>
        </a:spcAft>
        <a:defRPr kumimoji="1" sz="3300">
          <a:solidFill>
            <a:schemeClr val="tx1"/>
          </a:solidFill>
          <a:latin typeface="Calibri Light" panose="020F0302020204030204" pitchFamily="34" charset="0"/>
        </a:defRPr>
      </a:lvl8pPr>
      <a:lvl9pPr marL="1828800" algn="l" defTabSz="685800" rtl="0" fontAlgn="base">
        <a:lnSpc>
          <a:spcPct val="90000"/>
        </a:lnSpc>
        <a:spcBef>
          <a:spcPct val="0"/>
        </a:spcBef>
        <a:spcAft>
          <a:spcPct val="0"/>
        </a:spcAft>
        <a:defRPr kumimoji="1" sz="3300">
          <a:solidFill>
            <a:schemeClr val="tx1"/>
          </a:solidFill>
          <a:latin typeface="Calibri Light" panose="020F0302020204030204" pitchFamily="34" charset="0"/>
        </a:defRPr>
      </a:lvl9pPr>
    </p:titleStyle>
    <p:bodyStyle>
      <a:lvl1pPr marL="171450" indent="-171450" algn="l" defTabSz="685800" rtl="0" eaLnBrk="0" fontAlgn="base" hangingPunct="0">
        <a:lnSpc>
          <a:spcPct val="90000"/>
        </a:lnSpc>
        <a:spcBef>
          <a:spcPts val="750"/>
        </a:spcBef>
        <a:spcAft>
          <a:spcPct val="0"/>
        </a:spcAft>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0" fontAlgn="base" hangingPunct="0">
        <a:lnSpc>
          <a:spcPct val="90000"/>
        </a:lnSpc>
        <a:spcBef>
          <a:spcPts val="375"/>
        </a:spcBef>
        <a:spcAft>
          <a:spcPct val="0"/>
        </a:spcAft>
        <a:buFont typeface="Arial" panose="020B0604020202020204" pitchFamily="34" charset="0"/>
        <a:buChar char="•"/>
        <a:defRPr kumimoji="1" kern="1200">
          <a:solidFill>
            <a:schemeClr val="tx1"/>
          </a:solidFill>
          <a:latin typeface="+mn-lt"/>
          <a:ea typeface="+mn-ea"/>
          <a:cs typeface="+mn-cs"/>
        </a:defRPr>
      </a:lvl2pPr>
      <a:lvl3pPr marL="857250" indent="-171450" algn="l" defTabSz="685800" rtl="0" eaLnBrk="0" fontAlgn="base" hangingPunct="0">
        <a:lnSpc>
          <a:spcPct val="90000"/>
        </a:lnSpc>
        <a:spcBef>
          <a:spcPts val="375"/>
        </a:spcBef>
        <a:spcAft>
          <a:spcPct val="0"/>
        </a:spcAft>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0" fontAlgn="base" hangingPunct="0">
        <a:lnSpc>
          <a:spcPct val="90000"/>
        </a:lnSpc>
        <a:spcBef>
          <a:spcPts val="375"/>
        </a:spcBef>
        <a:spcAft>
          <a:spcPct val="0"/>
        </a:spcAft>
        <a:buFont typeface="Arial" panose="020B0604020202020204" pitchFamily="34" charset="0"/>
        <a:buChar char="•"/>
        <a:defRPr kumimoji="1" sz="1300" kern="1200">
          <a:solidFill>
            <a:schemeClr val="tx1"/>
          </a:solidFill>
          <a:latin typeface="+mn-lt"/>
          <a:ea typeface="+mn-ea"/>
          <a:cs typeface="+mn-cs"/>
        </a:defRPr>
      </a:lvl4pPr>
      <a:lvl5pPr marL="1543050" indent="-171450" algn="l" defTabSz="685800" rtl="0" eaLnBrk="0" fontAlgn="base" hangingPunct="0">
        <a:lnSpc>
          <a:spcPct val="90000"/>
        </a:lnSpc>
        <a:spcBef>
          <a:spcPts val="375"/>
        </a:spcBef>
        <a:spcAft>
          <a:spcPct val="0"/>
        </a:spcAft>
        <a:buFont typeface="Arial" panose="020B0604020202020204" pitchFamily="34" charset="0"/>
        <a:buChar char="•"/>
        <a:defRPr kumimoji="1" sz="13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050" name="図 135"/>
          <p:cNvPicPr>
            <a:picLocks noChangeAspect="1"/>
          </p:cNvPicPr>
          <p:nvPr/>
        </p:nvPicPr>
        <p:blipFill>
          <a:blip r:embed="rId2" cstate="print">
            <a:extLst>
              <a:ext uri="{28A0092B-C50C-407E-A947-70E740481C1C}">
                <a14:useLocalDpi xmlns:a14="http://schemas.microsoft.com/office/drawing/2010/main" val="0"/>
              </a:ext>
            </a:extLst>
          </a:blip>
          <a:srcRect l="59354" t="46806" r="3484" b="15810"/>
          <a:stretch>
            <a:fillRect/>
          </a:stretch>
        </p:blipFill>
        <p:spPr bwMode="auto">
          <a:xfrm>
            <a:off x="2916238" y="2774950"/>
            <a:ext cx="914400" cy="731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1" name="サブタイトル 2"/>
          <p:cNvSpPr txBox="1">
            <a:spLocks/>
          </p:cNvSpPr>
          <p:nvPr/>
        </p:nvSpPr>
        <p:spPr bwMode="auto">
          <a:xfrm>
            <a:off x="144463" y="292100"/>
            <a:ext cx="3200400" cy="246063"/>
          </a:xfrm>
          <a:prstGeom prst="rect">
            <a:avLst/>
          </a:prstGeom>
          <a:solidFill>
            <a:srgbClr val="FF9999"/>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b"/>
          <a:lstStyle>
            <a:lvl1pPr defTabSz="685800">
              <a:lnSpc>
                <a:spcPct val="90000"/>
              </a:lnSpc>
              <a:spcBef>
                <a:spcPts val="750"/>
              </a:spcBef>
              <a:buFont typeface="Arial" panose="020B0604020202020204" pitchFamily="34" charset="0"/>
              <a:buChar char="•"/>
              <a:defRPr kumimoji="1" sz="2100">
                <a:solidFill>
                  <a:schemeClr val="tx1"/>
                </a:solidFill>
                <a:latin typeface="Calibri" panose="020F0502020204030204" pitchFamily="34" charset="0"/>
              </a:defRPr>
            </a:lvl1pPr>
            <a:lvl2pPr marL="342900" indent="-171450" defTabSz="685800">
              <a:lnSpc>
                <a:spcPct val="90000"/>
              </a:lnSpc>
              <a:spcBef>
                <a:spcPts val="375"/>
              </a:spcBef>
              <a:buFont typeface="Arial" panose="020B0604020202020204" pitchFamily="34" charset="0"/>
              <a:buChar char="•"/>
              <a:defRPr kumimoji="1">
                <a:solidFill>
                  <a:schemeClr val="tx1"/>
                </a:solidFill>
                <a:latin typeface="Calibri" panose="020F0502020204030204" pitchFamily="34" charset="0"/>
              </a:defRPr>
            </a:lvl2pPr>
            <a:lvl3pPr marL="685800" indent="-171450" defTabSz="685800">
              <a:lnSpc>
                <a:spcPct val="90000"/>
              </a:lnSpc>
              <a:spcBef>
                <a:spcPts val="375"/>
              </a:spcBef>
              <a:buFont typeface="Arial" panose="020B0604020202020204" pitchFamily="34" charset="0"/>
              <a:buChar char="•"/>
              <a:defRPr kumimoji="1" sz="1500">
                <a:solidFill>
                  <a:schemeClr val="tx1"/>
                </a:solidFill>
                <a:latin typeface="Calibri" panose="020F0502020204030204" pitchFamily="34" charset="0"/>
              </a:defRPr>
            </a:lvl3pPr>
            <a:lvl4pPr marL="1028700" indent="-171450" defTabSz="685800">
              <a:lnSpc>
                <a:spcPct val="90000"/>
              </a:lnSpc>
              <a:spcBef>
                <a:spcPts val="375"/>
              </a:spcBef>
              <a:buFont typeface="Arial" panose="020B0604020202020204" pitchFamily="34" charset="0"/>
              <a:buChar char="•"/>
              <a:defRPr kumimoji="1" sz="1300">
                <a:solidFill>
                  <a:schemeClr val="tx1"/>
                </a:solidFill>
                <a:latin typeface="Calibri" panose="020F0502020204030204" pitchFamily="34" charset="0"/>
              </a:defRPr>
            </a:lvl4pPr>
            <a:lvl5pPr marL="1371600" indent="-171450" defTabSz="685800">
              <a:lnSpc>
                <a:spcPct val="90000"/>
              </a:lnSpc>
              <a:spcBef>
                <a:spcPts val="375"/>
              </a:spcBef>
              <a:buFont typeface="Arial" panose="020B0604020202020204" pitchFamily="34" charset="0"/>
              <a:buChar char="•"/>
              <a:defRPr kumimoji="1" sz="1300">
                <a:solidFill>
                  <a:schemeClr val="tx1"/>
                </a:solidFill>
                <a:latin typeface="Calibri" panose="020F0502020204030204" pitchFamily="34" charset="0"/>
              </a:defRPr>
            </a:lvl5pPr>
            <a:lvl6pPr marL="1828800" indent="-171450" defTabSz="6858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defRPr>
            </a:lvl6pPr>
            <a:lvl7pPr marL="2286000" indent="-171450" defTabSz="6858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defRPr>
            </a:lvl7pPr>
            <a:lvl8pPr marL="2743200" indent="-171450" defTabSz="6858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defRPr>
            </a:lvl8pPr>
            <a:lvl9pPr marL="3200400" indent="-171450" defTabSz="6858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defRPr>
            </a:lvl9pPr>
          </a:lstStyle>
          <a:p>
            <a:pPr eaLnBrk="1" hangingPunct="1">
              <a:lnSpc>
                <a:spcPts val="600"/>
              </a:lnSpc>
              <a:buFont typeface="Arial" panose="020B0604020202020204" pitchFamily="34" charset="0"/>
              <a:buNone/>
            </a:pPr>
            <a:r>
              <a:rPr lang="ja-JP" altLang="en-US" sz="1100" b="1">
                <a:latin typeface="BIZ UDPゴシック" panose="020B0400000000000000" pitchFamily="50" charset="-128"/>
                <a:ea typeface="BIZ UDPゴシック" panose="020B0400000000000000" pitchFamily="50" charset="-128"/>
              </a:rPr>
              <a:t>２０２</a:t>
            </a:r>
            <a:r>
              <a:rPr lang="en-US" altLang="ja-JP" sz="1100" b="1">
                <a:latin typeface="BIZ UDPゴシック" panose="020B0400000000000000" pitchFamily="50" charset="-128"/>
                <a:ea typeface="BIZ UDPゴシック" panose="020B0400000000000000" pitchFamily="50" charset="-128"/>
              </a:rPr>
              <a:t>2</a:t>
            </a:r>
            <a:r>
              <a:rPr lang="ja-JP" altLang="en-US" sz="1100" b="1">
                <a:latin typeface="BIZ UDPゴシック" panose="020B0400000000000000" pitchFamily="50" charset="-128"/>
                <a:ea typeface="BIZ UDPゴシック" panose="020B0400000000000000" pitchFamily="50" charset="-128"/>
              </a:rPr>
              <a:t>年度　堺市と関西大学との地域連携事業</a:t>
            </a:r>
          </a:p>
        </p:txBody>
      </p:sp>
      <p:sp>
        <p:nvSpPr>
          <p:cNvPr id="50" name="正方形/長方形 49"/>
          <p:cNvSpPr/>
          <p:nvPr/>
        </p:nvSpPr>
        <p:spPr>
          <a:xfrm>
            <a:off x="0" y="9197975"/>
            <a:ext cx="6858000" cy="708025"/>
          </a:xfrm>
          <a:prstGeom prst="rect">
            <a:avLst/>
          </a:prstGeom>
          <a:solidFill>
            <a:srgbClr val="FF7C8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kumimoji="1" lang="ja-JP" altLang="en-US"/>
          </a:p>
        </p:txBody>
      </p:sp>
      <p:sp>
        <p:nvSpPr>
          <p:cNvPr id="52" name="正方形/長方形 51"/>
          <p:cNvSpPr/>
          <p:nvPr/>
        </p:nvSpPr>
        <p:spPr>
          <a:xfrm>
            <a:off x="1734243" y="9355138"/>
            <a:ext cx="4358357" cy="433388"/>
          </a:xfrm>
          <a:prstGeom prst="rect">
            <a:avLst/>
          </a:prstGeom>
          <a:noFill/>
        </p:spPr>
        <p:txBody>
          <a:bodyPr wrap="square" lIns="85198" tIns="42599" rIns="85198" bIns="42599">
            <a:spAutoFit/>
          </a:bodyPr>
          <a:lstStyle/>
          <a:p>
            <a:pPr eaLnBrk="1" fontAlgn="auto" hangingPunct="1">
              <a:spcBef>
                <a:spcPts val="0"/>
              </a:spcBef>
              <a:spcAft>
                <a:spcPts val="0"/>
              </a:spcAft>
              <a:defRPr/>
            </a:pPr>
            <a:r>
              <a:rPr lang="ja-JP" altLang="en-US" sz="1150" b="1" dirty="0">
                <a:ln w="0"/>
                <a:solidFill>
                  <a:schemeClr val="bg1"/>
                </a:solidFill>
                <a:latin typeface="BIZ UDPゴシック" panose="020B0400000000000000" pitchFamily="50" charset="-128"/>
                <a:ea typeface="BIZ UDPゴシック" panose="020B0400000000000000" pitchFamily="50" charset="-128"/>
              </a:rPr>
              <a:t>関西大学 堺キャンパス事務室　地域連携担当　</a:t>
            </a:r>
            <a:endParaRPr lang="en-US" altLang="ja-JP" sz="1150" b="1" dirty="0" smtClean="0">
              <a:ln w="0"/>
              <a:solidFill>
                <a:schemeClr val="bg1"/>
              </a:solidFill>
              <a:latin typeface="BIZ UDPゴシック" panose="020B0400000000000000" pitchFamily="50" charset="-128"/>
              <a:ea typeface="BIZ UDPゴシック" panose="020B0400000000000000" pitchFamily="50" charset="-128"/>
            </a:endParaRPr>
          </a:p>
          <a:p>
            <a:pPr eaLnBrk="1" fontAlgn="auto" hangingPunct="1">
              <a:spcBef>
                <a:spcPts val="0"/>
              </a:spcBef>
              <a:spcAft>
                <a:spcPts val="0"/>
              </a:spcAft>
              <a:defRPr/>
            </a:pPr>
            <a:r>
              <a:rPr lang="ja-JP" altLang="en-US" sz="1100" dirty="0" smtClean="0">
                <a:ln w="0"/>
                <a:solidFill>
                  <a:schemeClr val="bg1"/>
                </a:solidFill>
                <a:latin typeface="BIZ UDPゴシック" panose="020B0400000000000000" pitchFamily="50" charset="-128"/>
                <a:ea typeface="BIZ UDPゴシック" panose="020B0400000000000000" pitchFamily="50" charset="-128"/>
              </a:rPr>
              <a:t>〒</a:t>
            </a:r>
            <a:r>
              <a:rPr lang="en-US" altLang="ja-JP" sz="1100" dirty="0">
                <a:ln w="0"/>
                <a:solidFill>
                  <a:schemeClr val="bg1"/>
                </a:solidFill>
                <a:latin typeface="BIZ UDPゴシック" panose="020B0400000000000000" pitchFamily="50" charset="-128"/>
                <a:ea typeface="BIZ UDPゴシック" panose="020B0400000000000000" pitchFamily="50" charset="-128"/>
              </a:rPr>
              <a:t>590-8515</a:t>
            </a:r>
            <a:r>
              <a:rPr lang="ja-JP" altLang="en-US" sz="1100" dirty="0">
                <a:ln w="0"/>
                <a:solidFill>
                  <a:schemeClr val="bg1"/>
                </a:solidFill>
                <a:latin typeface="BIZ UDPゴシック" panose="020B0400000000000000" pitchFamily="50" charset="-128"/>
                <a:ea typeface="BIZ UDPゴシック" panose="020B0400000000000000" pitchFamily="50" charset="-128"/>
              </a:rPr>
              <a:t>　堺市堺区香ヶ丘町</a:t>
            </a:r>
            <a:r>
              <a:rPr lang="en-US" altLang="ja-JP" sz="1100" dirty="0">
                <a:ln w="0"/>
                <a:solidFill>
                  <a:schemeClr val="bg1"/>
                </a:solidFill>
                <a:latin typeface="BIZ UDPゴシック" panose="020B0400000000000000" pitchFamily="50" charset="-128"/>
                <a:ea typeface="BIZ UDPゴシック" panose="020B0400000000000000" pitchFamily="50" charset="-128"/>
              </a:rPr>
              <a:t>1-11-1</a:t>
            </a:r>
            <a:r>
              <a:rPr lang="ja-JP" altLang="en-US" sz="1100" dirty="0">
                <a:ln w="0"/>
                <a:solidFill>
                  <a:schemeClr val="bg1"/>
                </a:solidFill>
                <a:latin typeface="BIZ UDPゴシック" panose="020B0400000000000000" pitchFamily="50" charset="-128"/>
                <a:ea typeface="BIZ UDPゴシック" panose="020B0400000000000000" pitchFamily="50" charset="-128"/>
              </a:rPr>
              <a:t>　</a:t>
            </a:r>
            <a:r>
              <a:rPr lang="en-US" altLang="ja-JP" sz="1050" dirty="0" smtClean="0">
                <a:ln w="0"/>
                <a:solidFill>
                  <a:schemeClr val="bg1"/>
                </a:solidFill>
                <a:latin typeface="BIZ UDPゴシック" panose="020B0400000000000000" pitchFamily="50" charset="-128"/>
                <a:ea typeface="BIZ UDPゴシック" panose="020B0400000000000000" pitchFamily="50" charset="-128"/>
              </a:rPr>
              <a:t>TEL</a:t>
            </a:r>
            <a:r>
              <a:rPr lang="ja-JP" altLang="en-US" sz="1050" dirty="0">
                <a:ln w="0"/>
                <a:solidFill>
                  <a:schemeClr val="bg1"/>
                </a:solidFill>
                <a:latin typeface="BIZ UDPゴシック" panose="020B0400000000000000" pitchFamily="50" charset="-128"/>
                <a:ea typeface="BIZ UDPゴシック" panose="020B0400000000000000" pitchFamily="50" charset="-128"/>
              </a:rPr>
              <a:t>：</a:t>
            </a:r>
            <a:r>
              <a:rPr lang="en-US" altLang="ja-JP" sz="1050" dirty="0">
                <a:ln w="0"/>
                <a:solidFill>
                  <a:schemeClr val="bg1"/>
                </a:solidFill>
                <a:latin typeface="BIZ UDPゴシック" panose="020B0400000000000000" pitchFamily="50" charset="-128"/>
                <a:ea typeface="BIZ UDPゴシック" panose="020B0400000000000000" pitchFamily="50" charset="-128"/>
              </a:rPr>
              <a:t>072-229-5024</a:t>
            </a:r>
          </a:p>
        </p:txBody>
      </p:sp>
      <p:pic>
        <p:nvPicPr>
          <p:cNvPr id="2054" name="図 52"/>
          <p:cNvPicPr>
            <a:picLocks noChangeAspect="1"/>
          </p:cNvPicPr>
          <p:nvPr/>
        </p:nvPicPr>
        <p:blipFill>
          <a:blip r:embed="rId3">
            <a:extLst>
              <a:ext uri="{28A0092B-C50C-407E-A947-70E740481C1C}">
                <a14:useLocalDpi xmlns:a14="http://schemas.microsoft.com/office/drawing/2010/main" val="0"/>
              </a:ext>
            </a:extLst>
          </a:blip>
          <a:srcRect l="32410" t="58044" r="37965" b="32439"/>
          <a:stretch>
            <a:fillRect/>
          </a:stretch>
        </p:blipFill>
        <p:spPr bwMode="auto">
          <a:xfrm>
            <a:off x="587447" y="9431339"/>
            <a:ext cx="1079500" cy="255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5" name="正方形/長方形 53"/>
          <p:cNvSpPr>
            <a:spLocks noChangeArrowheads="1"/>
          </p:cNvSpPr>
          <p:nvPr/>
        </p:nvSpPr>
        <p:spPr bwMode="auto">
          <a:xfrm>
            <a:off x="606497" y="9398001"/>
            <a:ext cx="100965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algn="ctr" eaLnBrk="1" hangingPunct="1"/>
            <a:r>
              <a:rPr lang="ja-JP" altLang="en-US" sz="1200" b="1">
                <a:latin typeface="BIZ UDPゴシック" panose="020B0400000000000000" pitchFamily="50" charset="-128"/>
                <a:ea typeface="BIZ UDPゴシック" panose="020B0400000000000000" pitchFamily="50" charset="-128"/>
              </a:rPr>
              <a:t>お問合せ先</a:t>
            </a:r>
            <a:endParaRPr lang="zh-CN" altLang="en-US" sz="1200" b="1">
              <a:latin typeface="BIZ UDPゴシック" panose="020B0400000000000000" pitchFamily="50" charset="-128"/>
              <a:ea typeface="BIZ UDPゴシック" panose="020B0400000000000000" pitchFamily="50" charset="-128"/>
            </a:endParaRPr>
          </a:p>
        </p:txBody>
      </p:sp>
      <p:pic>
        <p:nvPicPr>
          <p:cNvPr id="2056" name="図 4"/>
          <p:cNvPicPr>
            <a:picLocks noChangeAspect="1"/>
          </p:cNvPicPr>
          <p:nvPr/>
        </p:nvPicPr>
        <p:blipFill>
          <a:blip r:embed="rId4">
            <a:extLst>
              <a:ext uri="{28A0092B-C50C-407E-A947-70E740481C1C}">
                <a14:useLocalDpi xmlns:a14="http://schemas.microsoft.com/office/drawing/2010/main" val="0"/>
              </a:ext>
            </a:extLst>
          </a:blip>
          <a:srcRect l="20679" t="4120" r="18808" b="6052"/>
          <a:stretch>
            <a:fillRect/>
          </a:stretch>
        </p:blipFill>
        <p:spPr bwMode="auto">
          <a:xfrm>
            <a:off x="3651250" y="0"/>
            <a:ext cx="2890838" cy="3219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7" name="図 69"/>
          <p:cNvPicPr>
            <a:picLocks noChangeAspect="1"/>
          </p:cNvPicPr>
          <p:nvPr/>
        </p:nvPicPr>
        <p:blipFill>
          <a:blip r:embed="rId5">
            <a:extLst>
              <a:ext uri="{28A0092B-C50C-407E-A947-70E740481C1C}">
                <a14:useLocalDpi xmlns:a14="http://schemas.microsoft.com/office/drawing/2010/main" val="0"/>
              </a:ext>
            </a:extLst>
          </a:blip>
          <a:srcRect l="5927" t="48132" r="61597" b="14108"/>
          <a:stretch>
            <a:fillRect/>
          </a:stretch>
        </p:blipFill>
        <p:spPr bwMode="auto">
          <a:xfrm>
            <a:off x="100013" y="2767013"/>
            <a:ext cx="800100" cy="739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正方形/長方形 8"/>
          <p:cNvSpPr/>
          <p:nvPr/>
        </p:nvSpPr>
        <p:spPr>
          <a:xfrm>
            <a:off x="0" y="3494088"/>
            <a:ext cx="6858000" cy="1528762"/>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kumimoji="1" lang="ja-JP" altLang="en-US"/>
          </a:p>
        </p:txBody>
      </p:sp>
      <p:sp>
        <p:nvSpPr>
          <p:cNvPr id="2059" name="正方形/長方形 74"/>
          <p:cNvSpPr>
            <a:spLocks noChangeArrowheads="1"/>
          </p:cNvSpPr>
          <p:nvPr/>
        </p:nvSpPr>
        <p:spPr bwMode="auto">
          <a:xfrm>
            <a:off x="236538" y="3336925"/>
            <a:ext cx="2714625"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r>
              <a:rPr lang="en-US" altLang="ja-JP" sz="7200" b="1">
                <a:solidFill>
                  <a:schemeClr val="bg1"/>
                </a:solidFill>
                <a:latin typeface="BIZ UDPゴシック" panose="020B0400000000000000" pitchFamily="50" charset="-128"/>
                <a:ea typeface="BIZ UDPゴシック" panose="020B0400000000000000" pitchFamily="50" charset="-128"/>
              </a:rPr>
              <a:t>3</a:t>
            </a:r>
            <a:r>
              <a:rPr lang="ja-JP" altLang="en-US" sz="3200" b="1">
                <a:solidFill>
                  <a:schemeClr val="bg1"/>
                </a:solidFill>
                <a:latin typeface="BIZ UDPゴシック" panose="020B0400000000000000" pitchFamily="50" charset="-128"/>
                <a:ea typeface="BIZ UDPゴシック" panose="020B0400000000000000" pitchFamily="50" charset="-128"/>
              </a:rPr>
              <a:t>月</a:t>
            </a:r>
            <a:r>
              <a:rPr lang="en-US" altLang="ja-JP" sz="7200" b="1">
                <a:solidFill>
                  <a:schemeClr val="bg1"/>
                </a:solidFill>
                <a:latin typeface="BIZ UDPゴシック" panose="020B0400000000000000" pitchFamily="50" charset="-128"/>
                <a:ea typeface="BIZ UDPゴシック" panose="020B0400000000000000" pitchFamily="50" charset="-128"/>
              </a:rPr>
              <a:t>7</a:t>
            </a:r>
            <a:r>
              <a:rPr lang="ja-JP" altLang="en-US" sz="3200" b="1">
                <a:solidFill>
                  <a:schemeClr val="bg1"/>
                </a:solidFill>
                <a:latin typeface="BIZ UDPゴシック" panose="020B0400000000000000" pitchFamily="50" charset="-128"/>
                <a:ea typeface="BIZ UDPゴシック" panose="020B0400000000000000" pitchFamily="50" charset="-128"/>
              </a:rPr>
              <a:t>日</a:t>
            </a:r>
            <a:endParaRPr lang="ja-JP" altLang="en-US" sz="6600" b="1">
              <a:solidFill>
                <a:schemeClr val="bg1"/>
              </a:solidFill>
            </a:endParaRPr>
          </a:p>
        </p:txBody>
      </p:sp>
      <p:grpSp>
        <p:nvGrpSpPr>
          <p:cNvPr id="2060" name="グループ化 75"/>
          <p:cNvGrpSpPr>
            <a:grpSpLocks/>
          </p:cNvGrpSpPr>
          <p:nvPr/>
        </p:nvGrpSpPr>
        <p:grpSpPr bwMode="auto">
          <a:xfrm>
            <a:off x="2687638" y="3970338"/>
            <a:ext cx="534987" cy="476250"/>
            <a:chOff x="-2480382" y="3152498"/>
            <a:chExt cx="123716" cy="95628"/>
          </a:xfrm>
        </p:grpSpPr>
        <p:sp>
          <p:nvSpPr>
            <p:cNvPr id="77" name="楕円 76"/>
            <p:cNvSpPr/>
            <p:nvPr/>
          </p:nvSpPr>
          <p:spPr>
            <a:xfrm>
              <a:off x="-2480382" y="3152498"/>
              <a:ext cx="116374" cy="92759"/>
            </a:xfrm>
            <a:prstGeom prst="ellipse">
              <a:avLst/>
            </a:prstGeom>
            <a:solidFill>
              <a:schemeClr val="bg1"/>
            </a:solidFill>
            <a:ln>
              <a:noFill/>
            </a:ln>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a:defRPr/>
              </a:pPr>
              <a:endParaRPr kumimoji="1" lang="ja-JP" altLang="en-US" sz="2000"/>
            </a:p>
          </p:txBody>
        </p:sp>
        <p:sp>
          <p:nvSpPr>
            <p:cNvPr id="2093" name="正方形/長方形 78"/>
            <p:cNvSpPr>
              <a:spLocks noChangeArrowheads="1"/>
            </p:cNvSpPr>
            <p:nvPr/>
          </p:nvSpPr>
          <p:spPr bwMode="auto">
            <a:xfrm>
              <a:off x="-2479519" y="3155213"/>
              <a:ext cx="122853" cy="92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r>
                <a:rPr lang="ja-JP" altLang="en-US" sz="2400" b="1">
                  <a:solidFill>
                    <a:srgbClr val="FF7C80"/>
                  </a:solidFill>
                </a:rPr>
                <a:t>火</a:t>
              </a:r>
            </a:p>
          </p:txBody>
        </p:sp>
      </p:grpSp>
      <p:sp>
        <p:nvSpPr>
          <p:cNvPr id="2061" name="正方形/長方形 81"/>
          <p:cNvSpPr>
            <a:spLocks noChangeArrowheads="1"/>
          </p:cNvSpPr>
          <p:nvPr/>
        </p:nvSpPr>
        <p:spPr bwMode="auto">
          <a:xfrm>
            <a:off x="3324895" y="3598862"/>
            <a:ext cx="2493962"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ja-JP" altLang="en-US" b="1" dirty="0">
                <a:solidFill>
                  <a:schemeClr val="bg1"/>
                </a:solidFill>
                <a:latin typeface="BIZ UDPゴシック" panose="020B0400000000000000" pitchFamily="50" charset="-128"/>
                <a:ea typeface="BIZ UDPゴシック" panose="020B0400000000000000" pitchFamily="50" charset="-128"/>
              </a:rPr>
              <a:t>関西大学堺キャンパス</a:t>
            </a:r>
            <a:endParaRPr lang="en-US" altLang="ja-JP" b="1" dirty="0">
              <a:solidFill>
                <a:schemeClr val="bg1"/>
              </a:solidFill>
              <a:latin typeface="BIZ UDPゴシック" panose="020B0400000000000000" pitchFamily="50" charset="-128"/>
              <a:ea typeface="BIZ UDPゴシック" panose="020B0400000000000000" pitchFamily="50" charset="-128"/>
            </a:endParaRPr>
          </a:p>
          <a:p>
            <a:pPr eaLnBrk="1" hangingPunct="1"/>
            <a:r>
              <a:rPr lang="en-US" altLang="ja-JP" b="1" dirty="0">
                <a:solidFill>
                  <a:schemeClr val="bg1"/>
                </a:solidFill>
                <a:latin typeface="BIZ UDPゴシック" panose="020B0400000000000000" pitchFamily="50" charset="-128"/>
                <a:ea typeface="BIZ UDPゴシック" panose="020B0400000000000000" pitchFamily="50" charset="-128"/>
              </a:rPr>
              <a:t>SA202</a:t>
            </a:r>
            <a:r>
              <a:rPr lang="ja-JP" altLang="en-US" b="1" dirty="0">
                <a:solidFill>
                  <a:schemeClr val="bg1"/>
                </a:solidFill>
                <a:latin typeface="BIZ UDPゴシック" panose="020B0400000000000000" pitchFamily="50" charset="-128"/>
                <a:ea typeface="BIZ UDPゴシック" panose="020B0400000000000000" pitchFamily="50" charset="-128"/>
              </a:rPr>
              <a:t>教室</a:t>
            </a:r>
          </a:p>
        </p:txBody>
      </p:sp>
      <p:sp>
        <p:nvSpPr>
          <p:cNvPr id="13" name="角丸四角形 12"/>
          <p:cNvSpPr/>
          <p:nvPr/>
        </p:nvSpPr>
        <p:spPr>
          <a:xfrm>
            <a:off x="354013" y="7485063"/>
            <a:ext cx="6149975" cy="1657350"/>
          </a:xfrm>
          <a:prstGeom prst="roundRect">
            <a:avLst>
              <a:gd name="adj" fmla="val 7713"/>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kumimoji="1" lang="ja-JP" altLang="en-US"/>
          </a:p>
        </p:txBody>
      </p:sp>
      <p:sp>
        <p:nvSpPr>
          <p:cNvPr id="84" name="角丸四角形 83"/>
          <p:cNvSpPr/>
          <p:nvPr/>
        </p:nvSpPr>
        <p:spPr>
          <a:xfrm>
            <a:off x="182563" y="7150100"/>
            <a:ext cx="1273175" cy="417513"/>
          </a:xfrm>
          <a:prstGeom prst="roundRect">
            <a:avLst>
              <a:gd name="adj" fmla="val 7713"/>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kumimoji="1" lang="ja-JP" altLang="en-US"/>
          </a:p>
        </p:txBody>
      </p:sp>
      <p:sp>
        <p:nvSpPr>
          <p:cNvPr id="88" name="十二角形 87">
            <a:extLst>
              <a:ext uri="{FF2B5EF4-FFF2-40B4-BE49-F238E27FC236}">
                <a16:creationId xmlns:a16="http://schemas.microsoft.com/office/drawing/2014/main" id="{44043DEC-4A80-4277-BE2A-2F34E0065406}"/>
              </a:ext>
            </a:extLst>
          </p:cNvPr>
          <p:cNvSpPr/>
          <p:nvPr/>
        </p:nvSpPr>
        <p:spPr>
          <a:xfrm rot="871383">
            <a:off x="5657850" y="2878138"/>
            <a:ext cx="1162050" cy="1123950"/>
          </a:xfrm>
          <a:prstGeom prst="dodecagon">
            <a:avLst/>
          </a:prstGeom>
          <a:solidFill>
            <a:srgbClr val="F5A20B"/>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endParaRPr kumimoji="1" lang="ja-JP" altLang="en-US" b="1" dirty="0">
              <a:latin typeface="+mj-lt"/>
            </a:endParaRPr>
          </a:p>
        </p:txBody>
      </p:sp>
      <p:sp>
        <p:nvSpPr>
          <p:cNvPr id="89" name="テキスト ボックス 88">
            <a:extLst>
              <a:ext uri="{FF2B5EF4-FFF2-40B4-BE49-F238E27FC236}">
                <a16:creationId xmlns:a16="http://schemas.microsoft.com/office/drawing/2014/main" id="{9D201B3C-35F8-4A04-BABB-D2189A521546}"/>
              </a:ext>
            </a:extLst>
          </p:cNvPr>
          <p:cNvSpPr txBox="1"/>
          <p:nvPr/>
        </p:nvSpPr>
        <p:spPr>
          <a:xfrm>
            <a:off x="5864216" y="2964587"/>
            <a:ext cx="800219" cy="830997"/>
          </a:xfrm>
          <a:prstGeom prst="rect">
            <a:avLst/>
          </a:prstGeom>
          <a:noFill/>
          <a:ln>
            <a:noFill/>
          </a:ln>
        </p:spPr>
        <p:txBody>
          <a:bodyPr wrap="none">
            <a:spAutoFit/>
          </a:bodyPr>
          <a:lstStyle/>
          <a:p>
            <a:pPr>
              <a:defRPr/>
            </a:pPr>
            <a:r>
              <a:rPr kumimoji="1" lang="ja-JP" altLang="en-US" sz="2400" b="1" dirty="0">
                <a:ln cap="flat">
                  <a:solidFill>
                    <a:schemeClr val="bg1"/>
                  </a:solidFill>
                  <a:bevel/>
                </a:ln>
                <a:solidFill>
                  <a:schemeClr val="bg1"/>
                </a:solidFill>
                <a:latin typeface="BIZ UDPゴシック" panose="020B0400000000000000" pitchFamily="50" charset="-128"/>
                <a:ea typeface="BIZ UDPゴシック" panose="020B0400000000000000" pitchFamily="50" charset="-128"/>
              </a:rPr>
              <a:t>申込</a:t>
            </a:r>
            <a:endParaRPr kumimoji="1" lang="en-US" altLang="ja-JP" sz="2400" b="1" dirty="0">
              <a:ln cap="flat">
                <a:solidFill>
                  <a:schemeClr val="bg1"/>
                </a:solidFill>
                <a:bevel/>
              </a:ln>
              <a:solidFill>
                <a:schemeClr val="bg1"/>
              </a:solidFill>
              <a:latin typeface="BIZ UDPゴシック" panose="020B0400000000000000" pitchFamily="50" charset="-128"/>
              <a:ea typeface="BIZ UDPゴシック" panose="020B0400000000000000" pitchFamily="50" charset="-128"/>
            </a:endParaRPr>
          </a:p>
          <a:p>
            <a:pPr>
              <a:defRPr/>
            </a:pPr>
            <a:r>
              <a:rPr kumimoji="1" lang="ja-JP" altLang="en-US" sz="2400" b="1" dirty="0">
                <a:ln cap="flat">
                  <a:solidFill>
                    <a:schemeClr val="bg1"/>
                  </a:solidFill>
                  <a:bevel/>
                </a:ln>
                <a:solidFill>
                  <a:schemeClr val="bg1"/>
                </a:solidFill>
                <a:latin typeface="BIZ UDPゴシック" panose="020B0400000000000000" pitchFamily="50" charset="-128"/>
                <a:ea typeface="BIZ UDPゴシック" panose="020B0400000000000000" pitchFamily="50" charset="-128"/>
              </a:rPr>
              <a:t>不要</a:t>
            </a:r>
          </a:p>
        </p:txBody>
      </p:sp>
      <p:sp>
        <p:nvSpPr>
          <p:cNvPr id="2066" name="正方形/長方形 99"/>
          <p:cNvSpPr>
            <a:spLocks noChangeArrowheads="1"/>
          </p:cNvSpPr>
          <p:nvPr/>
        </p:nvSpPr>
        <p:spPr bwMode="auto">
          <a:xfrm>
            <a:off x="500063" y="7648575"/>
            <a:ext cx="6003925"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a:lnSpc>
                <a:spcPts val="1600"/>
              </a:lnSpc>
            </a:pPr>
            <a:r>
              <a:rPr lang="ja-JP" altLang="en-US" sz="1000" dirty="0">
                <a:latin typeface="BIZ UDPゴシック" panose="020B0400000000000000" pitchFamily="50" charset="-128"/>
                <a:ea typeface="BIZ UDPゴシック" panose="020B0400000000000000" pitchFamily="50" charset="-128"/>
              </a:rPr>
              <a:t>　</a:t>
            </a:r>
            <a:r>
              <a:rPr lang="ja-JP" altLang="en-US" sz="1000" dirty="0" smtClean="0">
                <a:latin typeface="BIZ UDPゴシック" panose="020B0400000000000000" pitchFamily="50" charset="-128"/>
                <a:ea typeface="BIZ UDPゴシック" panose="020B0400000000000000" pitchFamily="50" charset="-128"/>
              </a:rPr>
              <a:t>本講演会</a:t>
            </a:r>
            <a:r>
              <a:rPr lang="ja-JP" altLang="en-US" sz="1000" dirty="0">
                <a:latin typeface="BIZ UDPゴシック" panose="020B0400000000000000" pitchFamily="50" charset="-128"/>
                <a:ea typeface="BIZ UDPゴシック" panose="020B0400000000000000" pitchFamily="50" charset="-128"/>
              </a:rPr>
              <a:t>では、認定</a:t>
            </a:r>
            <a:r>
              <a:rPr lang="en-US" altLang="ja-JP" sz="1000" dirty="0">
                <a:latin typeface="BIZ UDPゴシック" panose="020B0400000000000000" pitchFamily="50" charset="-128"/>
                <a:ea typeface="BIZ UDPゴシック" panose="020B0400000000000000" pitchFamily="50" charset="-128"/>
              </a:rPr>
              <a:t>NPO</a:t>
            </a:r>
            <a:r>
              <a:rPr lang="ja-JP" altLang="en-US" sz="1000" dirty="0">
                <a:latin typeface="BIZ UDPゴシック" panose="020B0400000000000000" pitchFamily="50" charset="-128"/>
                <a:ea typeface="BIZ UDPゴシック" panose="020B0400000000000000" pitchFamily="50" charset="-128"/>
              </a:rPr>
              <a:t>法人豊島子どもＷＡＫＵＷＡＫＵネットワークの副理事長の天野敬子さんに</a:t>
            </a:r>
            <a:r>
              <a:rPr lang="en-US" altLang="ja-JP" sz="1000" dirty="0">
                <a:latin typeface="BIZ UDPゴシック" panose="020B0400000000000000" pitchFamily="50" charset="-128"/>
                <a:ea typeface="BIZ UDPゴシック" panose="020B0400000000000000" pitchFamily="50" charset="-128"/>
              </a:rPr>
              <a:t>WAKUWAKU</a:t>
            </a:r>
            <a:r>
              <a:rPr lang="ja-JP" altLang="en-US" sz="1000" dirty="0">
                <a:latin typeface="BIZ UDPゴシック" panose="020B0400000000000000" pitchFamily="50" charset="-128"/>
                <a:ea typeface="BIZ UDPゴシック" panose="020B0400000000000000" pitchFamily="50" charset="-128"/>
              </a:rPr>
              <a:t>ホームでの取り組みをもとにご講演いただきます</a:t>
            </a:r>
            <a:r>
              <a:rPr lang="ja-JP" altLang="en-US" sz="1000" dirty="0" smtClean="0">
                <a:latin typeface="BIZ UDPゴシック" panose="020B0400000000000000" pitchFamily="50" charset="-128"/>
                <a:ea typeface="BIZ UDPゴシック" panose="020B0400000000000000" pitchFamily="50" charset="-128"/>
              </a:rPr>
              <a:t>。</a:t>
            </a:r>
            <a:endParaRPr lang="ja-JP" altLang="en-US" sz="1000" dirty="0">
              <a:latin typeface="BIZ UDPゴシック" panose="020B0400000000000000" pitchFamily="50" charset="-128"/>
              <a:ea typeface="BIZ UDPゴシック" panose="020B0400000000000000" pitchFamily="50" charset="-128"/>
            </a:endParaRPr>
          </a:p>
          <a:p>
            <a:pPr>
              <a:lnSpc>
                <a:spcPts val="1600"/>
              </a:lnSpc>
            </a:pPr>
            <a:r>
              <a:rPr lang="ja-JP" altLang="en-US" sz="1000" dirty="0" smtClean="0">
                <a:latin typeface="BIZ UDPゴシック" panose="020B0400000000000000" pitchFamily="50" charset="-128"/>
                <a:ea typeface="BIZ UDPゴシック" panose="020B0400000000000000" pitchFamily="50" charset="-128"/>
              </a:rPr>
              <a:t>　天野</a:t>
            </a:r>
            <a:r>
              <a:rPr lang="ja-JP" altLang="en-US" sz="1000" dirty="0">
                <a:latin typeface="BIZ UDPゴシック" panose="020B0400000000000000" pitchFamily="50" charset="-128"/>
                <a:ea typeface="BIZ UDPゴシック" panose="020B0400000000000000" pitchFamily="50" charset="-128"/>
              </a:rPr>
              <a:t>さんは、地域の子どもを地域で見守り育てる「おせっかいさん」を増やす活動をされています。運営する</a:t>
            </a:r>
            <a:r>
              <a:rPr lang="en-US" altLang="ja-JP" sz="1000" dirty="0">
                <a:latin typeface="BIZ UDPゴシック" panose="020B0400000000000000" pitchFamily="50" charset="-128"/>
                <a:ea typeface="BIZ UDPゴシック" panose="020B0400000000000000" pitchFamily="50" charset="-128"/>
              </a:rPr>
              <a:t>WAKUWAKU</a:t>
            </a:r>
            <a:r>
              <a:rPr lang="ja-JP" altLang="en-US" sz="1000" dirty="0">
                <a:latin typeface="BIZ UDPゴシック" panose="020B0400000000000000" pitchFamily="50" charset="-128"/>
                <a:ea typeface="BIZ UDPゴシック" panose="020B0400000000000000" pitchFamily="50" charset="-128"/>
              </a:rPr>
              <a:t>ホームは、子どもたちがごはんを食べたり、泊まったり、勉強を教えてもらったり、子どもたちの居場所として、</a:t>
            </a:r>
            <a:r>
              <a:rPr lang="ja-JP" altLang="en-US" sz="1000" dirty="0" err="1">
                <a:latin typeface="BIZ UDPゴシック" panose="020B0400000000000000" pitchFamily="50" charset="-128"/>
                <a:ea typeface="BIZ UDPゴシック" panose="020B0400000000000000" pitchFamily="50" charset="-128"/>
              </a:rPr>
              <a:t>身近な頼れる</a:t>
            </a:r>
            <a:r>
              <a:rPr lang="ja-JP" altLang="en-US" sz="1000" dirty="0">
                <a:latin typeface="BIZ UDPゴシック" panose="020B0400000000000000" pitchFamily="50" charset="-128"/>
                <a:ea typeface="BIZ UDPゴシック" panose="020B0400000000000000" pitchFamily="50" charset="-128"/>
              </a:rPr>
              <a:t>「親戚のお家」を目指しています</a:t>
            </a:r>
            <a:r>
              <a:rPr lang="ja-JP" altLang="en-US" sz="1000" dirty="0" smtClean="0">
                <a:latin typeface="BIZ UDPゴシック" panose="020B0400000000000000" pitchFamily="50" charset="-128"/>
                <a:ea typeface="BIZ UDPゴシック" panose="020B0400000000000000" pitchFamily="50" charset="-128"/>
              </a:rPr>
              <a:t>。</a:t>
            </a:r>
            <a:endParaRPr lang="en-US" altLang="ja-JP" sz="1000" dirty="0" smtClean="0">
              <a:latin typeface="BIZ UDPゴシック" panose="020B0400000000000000" pitchFamily="50" charset="-128"/>
              <a:ea typeface="BIZ UDPゴシック" panose="020B0400000000000000" pitchFamily="50" charset="-128"/>
            </a:endParaRPr>
          </a:p>
          <a:p>
            <a:pPr>
              <a:lnSpc>
                <a:spcPts val="1600"/>
              </a:lnSpc>
            </a:pPr>
            <a:r>
              <a:rPr lang="ja-JP" altLang="en-US" sz="1000" dirty="0">
                <a:latin typeface="BIZ UDPゴシック" panose="020B0400000000000000" pitchFamily="50" charset="-128"/>
                <a:ea typeface="BIZ UDPゴシック" panose="020B0400000000000000" pitchFamily="50" charset="-128"/>
              </a:rPr>
              <a:t>　</a:t>
            </a:r>
            <a:r>
              <a:rPr lang="ja-JP" altLang="en-US" sz="1000" dirty="0" smtClean="0">
                <a:latin typeface="BIZ UDPゴシック" panose="020B0400000000000000" pitchFamily="50" charset="-128"/>
                <a:ea typeface="BIZ UDPゴシック" panose="020B0400000000000000" pitchFamily="50" charset="-128"/>
              </a:rPr>
              <a:t>堺</a:t>
            </a:r>
            <a:r>
              <a:rPr lang="ja-JP" altLang="en-US" sz="1000" dirty="0">
                <a:latin typeface="BIZ UDPゴシック" panose="020B0400000000000000" pitchFamily="50" charset="-128"/>
                <a:ea typeface="BIZ UDPゴシック" panose="020B0400000000000000" pitchFamily="50" charset="-128"/>
              </a:rPr>
              <a:t>の子育て支援に関わる参加者の多数のご参加をお待ちしております。</a:t>
            </a:r>
          </a:p>
        </p:txBody>
      </p:sp>
      <p:sp>
        <p:nvSpPr>
          <p:cNvPr id="2067" name="正方形/長方形 56"/>
          <p:cNvSpPr>
            <a:spLocks noChangeArrowheads="1"/>
          </p:cNvSpPr>
          <p:nvPr/>
        </p:nvSpPr>
        <p:spPr bwMode="auto">
          <a:xfrm>
            <a:off x="236538" y="7146925"/>
            <a:ext cx="12192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ja-JP" altLang="en-US" b="1">
                <a:latin typeface="BIZ UDPゴシック" panose="020B0400000000000000" pitchFamily="50" charset="-128"/>
                <a:ea typeface="BIZ UDPゴシック" panose="020B0400000000000000" pitchFamily="50" charset="-128"/>
              </a:rPr>
              <a:t>講義内容</a:t>
            </a:r>
            <a:endParaRPr lang="zh-CN" altLang="en-US" sz="2000">
              <a:latin typeface="BIZ UDPゴシック" panose="020B0400000000000000" pitchFamily="50" charset="-128"/>
              <a:ea typeface="BIZ UDPゴシック" panose="020B0400000000000000" pitchFamily="50" charset="-128"/>
            </a:endParaRPr>
          </a:p>
        </p:txBody>
      </p:sp>
      <p:sp>
        <p:nvSpPr>
          <p:cNvPr id="19" name="楕円 18"/>
          <p:cNvSpPr/>
          <p:nvPr/>
        </p:nvSpPr>
        <p:spPr>
          <a:xfrm>
            <a:off x="127000" y="5122863"/>
            <a:ext cx="1984375" cy="1984375"/>
          </a:xfrm>
          <a:prstGeom prst="ellipse">
            <a:avLst/>
          </a:prstGeom>
          <a:solidFill>
            <a:srgbClr val="FAD0D0">
              <a:alpha val="84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kumimoji="1" lang="ja-JP" altLang="en-US"/>
          </a:p>
        </p:txBody>
      </p:sp>
      <p:sp>
        <p:nvSpPr>
          <p:cNvPr id="2069" name="正方形/長方形 56"/>
          <p:cNvSpPr>
            <a:spLocks noChangeArrowheads="1"/>
          </p:cNvSpPr>
          <p:nvPr/>
        </p:nvSpPr>
        <p:spPr bwMode="auto">
          <a:xfrm>
            <a:off x="333375" y="6202363"/>
            <a:ext cx="1722438"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ja-JP" altLang="en-US" sz="2000" b="1">
                <a:latin typeface="BIZ UDPゴシック" panose="020B0400000000000000" pitchFamily="50" charset="-128"/>
                <a:ea typeface="BIZ UDPゴシック" panose="020B0400000000000000" pitchFamily="50" charset="-128"/>
              </a:rPr>
              <a:t>天野 敬子</a:t>
            </a:r>
            <a:r>
              <a:rPr lang="zh-CN" altLang="en-US" sz="2000">
                <a:latin typeface="BIZ UDPゴシック" panose="020B0400000000000000" pitchFamily="50" charset="-128"/>
                <a:ea typeface="BIZ UDPゴシック" panose="020B0400000000000000" pitchFamily="50" charset="-128"/>
              </a:rPr>
              <a:t> </a:t>
            </a:r>
            <a:r>
              <a:rPr lang="ja-JP" altLang="en-US" sz="1400">
                <a:latin typeface="BIZ UDPゴシック" panose="020B0400000000000000" pitchFamily="50" charset="-128"/>
                <a:ea typeface="BIZ UDPゴシック" panose="020B0400000000000000" pitchFamily="50" charset="-128"/>
              </a:rPr>
              <a:t>氏</a:t>
            </a:r>
            <a:endParaRPr lang="zh-CN" altLang="en-US">
              <a:latin typeface="BIZ UDPゴシック" panose="020B0400000000000000" pitchFamily="50" charset="-128"/>
              <a:ea typeface="BIZ UDPゴシック" panose="020B0400000000000000" pitchFamily="50" charset="-128"/>
            </a:endParaRPr>
          </a:p>
        </p:txBody>
      </p:sp>
      <p:sp>
        <p:nvSpPr>
          <p:cNvPr id="2070" name="正方形/長方形 59"/>
          <p:cNvSpPr>
            <a:spLocks noChangeArrowheads="1"/>
          </p:cNvSpPr>
          <p:nvPr/>
        </p:nvSpPr>
        <p:spPr bwMode="auto">
          <a:xfrm>
            <a:off x="614363" y="5230813"/>
            <a:ext cx="1119187"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US" altLang="ja-JP" b="1">
                <a:latin typeface="BIZ UDPゴシック" panose="020B0400000000000000" pitchFamily="50" charset="-128"/>
                <a:ea typeface="BIZ UDPゴシック" panose="020B0400000000000000" pitchFamily="50" charset="-128"/>
              </a:rPr>
              <a:t>【</a:t>
            </a:r>
            <a:r>
              <a:rPr lang="ja-JP" altLang="en-US" b="1">
                <a:latin typeface="BIZ UDPゴシック" panose="020B0400000000000000" pitchFamily="50" charset="-128"/>
                <a:ea typeface="BIZ UDPゴシック" panose="020B0400000000000000" pitchFamily="50" charset="-128"/>
              </a:rPr>
              <a:t>講　師</a:t>
            </a:r>
            <a:r>
              <a:rPr lang="en-US" altLang="ja-JP" b="1">
                <a:latin typeface="BIZ UDPゴシック" panose="020B0400000000000000" pitchFamily="50" charset="-128"/>
                <a:ea typeface="BIZ UDPゴシック" panose="020B0400000000000000" pitchFamily="50" charset="-128"/>
              </a:rPr>
              <a:t>】</a:t>
            </a:r>
            <a:endParaRPr lang="zh-CN" altLang="en-US" b="1">
              <a:latin typeface="BIZ UDPゴシック" panose="020B0400000000000000" pitchFamily="50" charset="-128"/>
              <a:ea typeface="BIZ UDPゴシック" panose="020B0400000000000000" pitchFamily="50" charset="-128"/>
            </a:endParaRPr>
          </a:p>
        </p:txBody>
      </p:sp>
      <p:cxnSp>
        <p:nvCxnSpPr>
          <p:cNvPr id="117" name="直線コネクタ 116"/>
          <p:cNvCxnSpPr/>
          <p:nvPr/>
        </p:nvCxnSpPr>
        <p:spPr>
          <a:xfrm>
            <a:off x="696913" y="5607050"/>
            <a:ext cx="830262" cy="0"/>
          </a:xfrm>
          <a:prstGeom prst="line">
            <a:avLst/>
          </a:prstGeom>
          <a:ln w="28575" cap="rnd">
            <a:solidFill>
              <a:srgbClr val="E47B72"/>
            </a:solidFill>
            <a:round/>
          </a:ln>
        </p:spPr>
        <p:style>
          <a:lnRef idx="1">
            <a:schemeClr val="accent1"/>
          </a:lnRef>
          <a:fillRef idx="0">
            <a:schemeClr val="accent1"/>
          </a:fillRef>
          <a:effectRef idx="0">
            <a:schemeClr val="accent1"/>
          </a:effectRef>
          <a:fontRef idx="minor">
            <a:schemeClr val="tx1"/>
          </a:fontRef>
        </p:style>
      </p:cxnSp>
      <p:sp>
        <p:nvSpPr>
          <p:cNvPr id="118" name="正方形/長方形 117"/>
          <p:cNvSpPr/>
          <p:nvPr/>
        </p:nvSpPr>
        <p:spPr>
          <a:xfrm>
            <a:off x="322263" y="5664200"/>
            <a:ext cx="1746250" cy="508000"/>
          </a:xfrm>
          <a:prstGeom prst="rect">
            <a:avLst/>
          </a:prstGeom>
        </p:spPr>
        <p:txBody>
          <a:bodyPr>
            <a:spAutoFit/>
          </a:bodyPr>
          <a:lstStyle/>
          <a:p>
            <a:pPr>
              <a:defRPr/>
            </a:pPr>
            <a:r>
              <a:rPr lang="ja-JP" altLang="ja-JP" sz="900" dirty="0">
                <a:latin typeface="BIZ UDPゴシック" panose="020B0400000000000000" pitchFamily="50" charset="-128"/>
                <a:ea typeface="BIZ UDPゴシック" panose="020B0400000000000000" pitchFamily="50" charset="-128"/>
                <a:cs typeface="Times New Roman" panose="02020603050405020304" pitchFamily="18" charset="0"/>
              </a:rPr>
              <a:t>認定</a:t>
            </a:r>
            <a:r>
              <a:rPr lang="en-US" altLang="ja-JP" sz="900" dirty="0">
                <a:latin typeface="BIZ UDPゴシック" panose="020B0400000000000000" pitchFamily="50" charset="-128"/>
                <a:ea typeface="BIZ UDPゴシック" panose="020B0400000000000000" pitchFamily="50" charset="-128"/>
                <a:cs typeface="Times New Roman" panose="02020603050405020304" pitchFamily="18" charset="0"/>
              </a:rPr>
              <a:t>NPO</a:t>
            </a:r>
            <a:r>
              <a:rPr lang="ja-JP" altLang="ja-JP" sz="900" dirty="0">
                <a:latin typeface="BIZ UDPゴシック" panose="020B0400000000000000" pitchFamily="50" charset="-128"/>
                <a:ea typeface="BIZ UDPゴシック" panose="020B0400000000000000" pitchFamily="50" charset="-128"/>
                <a:cs typeface="Times New Roman" panose="02020603050405020304" pitchFamily="18" charset="0"/>
              </a:rPr>
              <a:t>法人</a:t>
            </a:r>
            <a:endParaRPr lang="en-US" altLang="ja-JP" sz="900" dirty="0">
              <a:latin typeface="BIZ UDPゴシック" panose="020B0400000000000000" pitchFamily="50" charset="-128"/>
              <a:ea typeface="BIZ UDPゴシック" panose="020B0400000000000000" pitchFamily="50" charset="-128"/>
              <a:cs typeface="Times New Roman" panose="02020603050405020304" pitchFamily="18" charset="0"/>
            </a:endParaRPr>
          </a:p>
          <a:p>
            <a:pPr>
              <a:defRPr/>
            </a:pPr>
            <a:r>
              <a:rPr lang="ja-JP" altLang="ja-JP" sz="900" dirty="0">
                <a:latin typeface="BIZ UDPゴシック" panose="020B0400000000000000" pitchFamily="50" charset="-128"/>
                <a:ea typeface="BIZ UDPゴシック" panose="020B0400000000000000" pitchFamily="50" charset="-128"/>
                <a:cs typeface="Times New Roman" panose="02020603050405020304" pitchFamily="18" charset="0"/>
              </a:rPr>
              <a:t>豊島子どもＷＡＫＵＷＡＫＵ</a:t>
            </a:r>
            <a:endParaRPr lang="en-US" altLang="ja-JP" sz="900" dirty="0">
              <a:latin typeface="BIZ UDPゴシック" panose="020B0400000000000000" pitchFamily="50" charset="-128"/>
              <a:ea typeface="BIZ UDPゴシック" panose="020B0400000000000000" pitchFamily="50" charset="-128"/>
              <a:cs typeface="Times New Roman" panose="02020603050405020304" pitchFamily="18" charset="0"/>
            </a:endParaRPr>
          </a:p>
          <a:p>
            <a:pPr>
              <a:defRPr/>
            </a:pPr>
            <a:r>
              <a:rPr lang="ja-JP" altLang="en-US" sz="900" dirty="0">
                <a:latin typeface="BIZ UDPゴシック" panose="020B0400000000000000" pitchFamily="50" charset="-128"/>
                <a:ea typeface="BIZ UDPゴシック" panose="020B0400000000000000" pitchFamily="50" charset="-128"/>
                <a:cs typeface="Times New Roman" panose="02020603050405020304" pitchFamily="18" charset="0"/>
              </a:rPr>
              <a:t>　　　　　</a:t>
            </a:r>
            <a:r>
              <a:rPr lang="ja-JP" altLang="ja-JP" sz="900" dirty="0">
                <a:latin typeface="BIZ UDPゴシック" panose="020B0400000000000000" pitchFamily="50" charset="-128"/>
                <a:ea typeface="BIZ UDPゴシック" panose="020B0400000000000000" pitchFamily="50" charset="-128"/>
                <a:cs typeface="Times New Roman" panose="02020603050405020304" pitchFamily="18" charset="0"/>
              </a:rPr>
              <a:t>ネットワーク</a:t>
            </a:r>
            <a:r>
              <a:rPr lang="ja-JP" altLang="en-US" sz="900" kern="0" dirty="0">
                <a:latin typeface="BIZ UDPゴシック" panose="020B0400000000000000" pitchFamily="50" charset="-128"/>
                <a:ea typeface="BIZ UDPゴシック" panose="020B0400000000000000" pitchFamily="50" charset="-128"/>
                <a:cs typeface="Times New Roman" panose="02020603050405020304" pitchFamily="18" charset="0"/>
              </a:rPr>
              <a:t> </a:t>
            </a:r>
            <a:r>
              <a:rPr lang="ja-JP" altLang="ja-JP" sz="900" kern="0" dirty="0">
                <a:latin typeface="BIZ UDPゴシック" panose="020B0400000000000000" pitchFamily="50" charset="-128"/>
                <a:ea typeface="BIZ UDPゴシック" panose="020B0400000000000000" pitchFamily="50" charset="-128"/>
                <a:cs typeface="游明朝" panose="02020400000000000000" pitchFamily="18" charset="-128"/>
              </a:rPr>
              <a:t>副理事長</a:t>
            </a:r>
            <a:endParaRPr lang="ja-JP" altLang="en-US" sz="900" dirty="0">
              <a:latin typeface="BIZ UDPゴシック" panose="020B0400000000000000" pitchFamily="50" charset="-128"/>
              <a:ea typeface="BIZ UDPゴシック" panose="020B0400000000000000" pitchFamily="50" charset="-128"/>
            </a:endParaRPr>
          </a:p>
        </p:txBody>
      </p:sp>
      <p:sp>
        <p:nvSpPr>
          <p:cNvPr id="119" name="楕円 118"/>
          <p:cNvSpPr/>
          <p:nvPr/>
        </p:nvSpPr>
        <p:spPr>
          <a:xfrm>
            <a:off x="2420938" y="5130800"/>
            <a:ext cx="1984375" cy="1982788"/>
          </a:xfrm>
          <a:prstGeom prst="ellipse">
            <a:avLst/>
          </a:prstGeom>
          <a:solidFill>
            <a:srgbClr val="FAD0D0">
              <a:alpha val="84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kumimoji="1" lang="ja-JP" altLang="en-US"/>
          </a:p>
        </p:txBody>
      </p:sp>
      <p:sp>
        <p:nvSpPr>
          <p:cNvPr id="2074" name="正方形/長方形 59"/>
          <p:cNvSpPr>
            <a:spLocks noChangeArrowheads="1"/>
          </p:cNvSpPr>
          <p:nvPr/>
        </p:nvSpPr>
        <p:spPr bwMode="auto">
          <a:xfrm>
            <a:off x="2881313" y="5222875"/>
            <a:ext cx="1119187"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US" altLang="ja-JP" b="1">
                <a:latin typeface="BIZ UDPゴシック" panose="020B0400000000000000" pitchFamily="50" charset="-128"/>
                <a:ea typeface="BIZ UDPゴシック" panose="020B0400000000000000" pitchFamily="50" charset="-128"/>
              </a:rPr>
              <a:t>【</a:t>
            </a:r>
            <a:r>
              <a:rPr lang="ja-JP" altLang="en-US" b="1">
                <a:latin typeface="BIZ UDPゴシック" panose="020B0400000000000000" pitchFamily="50" charset="-128"/>
                <a:ea typeface="BIZ UDPゴシック" panose="020B0400000000000000" pitchFamily="50" charset="-128"/>
              </a:rPr>
              <a:t>対談者</a:t>
            </a:r>
            <a:r>
              <a:rPr lang="en-US" altLang="ja-JP" b="1">
                <a:latin typeface="BIZ UDPゴシック" panose="020B0400000000000000" pitchFamily="50" charset="-128"/>
                <a:ea typeface="BIZ UDPゴシック" panose="020B0400000000000000" pitchFamily="50" charset="-128"/>
              </a:rPr>
              <a:t>】</a:t>
            </a:r>
            <a:endParaRPr lang="zh-CN" altLang="en-US" b="1">
              <a:latin typeface="BIZ UDPゴシック" panose="020B0400000000000000" pitchFamily="50" charset="-128"/>
              <a:ea typeface="BIZ UDPゴシック" panose="020B0400000000000000" pitchFamily="50" charset="-128"/>
            </a:endParaRPr>
          </a:p>
        </p:txBody>
      </p:sp>
      <p:cxnSp>
        <p:nvCxnSpPr>
          <p:cNvPr id="121" name="直線コネクタ 120"/>
          <p:cNvCxnSpPr/>
          <p:nvPr/>
        </p:nvCxnSpPr>
        <p:spPr>
          <a:xfrm>
            <a:off x="2951163" y="5613400"/>
            <a:ext cx="911225" cy="0"/>
          </a:xfrm>
          <a:prstGeom prst="line">
            <a:avLst/>
          </a:prstGeom>
          <a:ln w="28575" cap="rnd">
            <a:solidFill>
              <a:srgbClr val="E47B72"/>
            </a:solidFill>
            <a:round/>
          </a:ln>
        </p:spPr>
        <p:style>
          <a:lnRef idx="1">
            <a:schemeClr val="accent1"/>
          </a:lnRef>
          <a:fillRef idx="0">
            <a:schemeClr val="accent1"/>
          </a:fillRef>
          <a:effectRef idx="0">
            <a:schemeClr val="accent1"/>
          </a:effectRef>
          <a:fontRef idx="minor">
            <a:schemeClr val="tx1"/>
          </a:fontRef>
        </p:style>
      </p:cxnSp>
      <p:sp>
        <p:nvSpPr>
          <p:cNvPr id="2076" name="正方形/長方形 56"/>
          <p:cNvSpPr>
            <a:spLocks noChangeArrowheads="1"/>
          </p:cNvSpPr>
          <p:nvPr/>
        </p:nvSpPr>
        <p:spPr bwMode="auto">
          <a:xfrm>
            <a:off x="2611438" y="6151563"/>
            <a:ext cx="17049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ja-JP" altLang="en-US" sz="2000" b="1">
                <a:latin typeface="BIZ UDPゴシック" panose="020B0400000000000000" pitchFamily="50" charset="-128"/>
                <a:ea typeface="BIZ UDPゴシック" panose="020B0400000000000000" pitchFamily="50" charset="-128"/>
              </a:rPr>
              <a:t>谷村　由美</a:t>
            </a:r>
            <a:r>
              <a:rPr lang="zh-CN" altLang="en-US" sz="2000">
                <a:latin typeface="BIZ UDPゴシック" panose="020B0400000000000000" pitchFamily="50" charset="-128"/>
                <a:ea typeface="BIZ UDPゴシック" panose="020B0400000000000000" pitchFamily="50" charset="-128"/>
              </a:rPr>
              <a:t> </a:t>
            </a:r>
            <a:r>
              <a:rPr lang="ja-JP" altLang="en-US" sz="1400">
                <a:latin typeface="BIZ UDPゴシック" panose="020B0400000000000000" pitchFamily="50" charset="-128"/>
                <a:ea typeface="BIZ UDPゴシック" panose="020B0400000000000000" pitchFamily="50" charset="-128"/>
              </a:rPr>
              <a:t>氏</a:t>
            </a:r>
            <a:endParaRPr lang="zh-CN" altLang="en-US">
              <a:latin typeface="BIZ UDPゴシック" panose="020B0400000000000000" pitchFamily="50" charset="-128"/>
              <a:ea typeface="BIZ UDPゴシック" panose="020B0400000000000000" pitchFamily="50" charset="-128"/>
            </a:endParaRPr>
          </a:p>
        </p:txBody>
      </p:sp>
      <p:sp>
        <p:nvSpPr>
          <p:cNvPr id="2077" name="正方形/長方形 122"/>
          <p:cNvSpPr>
            <a:spLocks noChangeArrowheads="1"/>
          </p:cNvSpPr>
          <p:nvPr/>
        </p:nvSpPr>
        <p:spPr bwMode="auto">
          <a:xfrm>
            <a:off x="2779713" y="5683250"/>
            <a:ext cx="141605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r>
              <a:rPr lang="ja-JP" altLang="en-US" sz="900">
                <a:latin typeface="BIZ UDPゴシック" panose="020B0400000000000000" pitchFamily="50" charset="-128"/>
                <a:ea typeface="BIZ UDPゴシック" panose="020B0400000000000000" pitchFamily="50" charset="-128"/>
                <a:cs typeface="Times New Roman" panose="02020603050405020304" pitchFamily="18" charset="0"/>
              </a:rPr>
              <a:t>堺市子ども相談所</a:t>
            </a:r>
            <a:endParaRPr lang="en-US" altLang="ja-JP" sz="900">
              <a:latin typeface="BIZ UDPゴシック" panose="020B0400000000000000" pitchFamily="50" charset="-128"/>
              <a:ea typeface="BIZ UDPゴシック" panose="020B0400000000000000" pitchFamily="50" charset="-128"/>
              <a:cs typeface="Times New Roman" panose="02020603050405020304" pitchFamily="18" charset="0"/>
            </a:endParaRPr>
          </a:p>
          <a:p>
            <a:r>
              <a:rPr lang="ja-JP" altLang="en-US" sz="900">
                <a:latin typeface="BIZ UDPゴシック" panose="020B0400000000000000" pitchFamily="50" charset="-128"/>
                <a:ea typeface="BIZ UDPゴシック" panose="020B0400000000000000" pitchFamily="50" charset="-128"/>
                <a:cs typeface="Times New Roman" panose="02020603050405020304" pitchFamily="18" charset="0"/>
              </a:rPr>
              <a:t>　　　　虐待対策課 課長</a:t>
            </a:r>
          </a:p>
        </p:txBody>
      </p:sp>
      <p:sp>
        <p:nvSpPr>
          <p:cNvPr id="124" name="楕円 123"/>
          <p:cNvSpPr/>
          <p:nvPr/>
        </p:nvSpPr>
        <p:spPr>
          <a:xfrm>
            <a:off x="4756150" y="5130800"/>
            <a:ext cx="1984375" cy="1982788"/>
          </a:xfrm>
          <a:prstGeom prst="ellipse">
            <a:avLst/>
          </a:prstGeom>
          <a:solidFill>
            <a:srgbClr val="FAD0D0">
              <a:alpha val="84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kumimoji="1" lang="ja-JP" altLang="en-US"/>
          </a:p>
        </p:txBody>
      </p:sp>
      <p:sp>
        <p:nvSpPr>
          <p:cNvPr id="2079" name="正方形/長方形 59"/>
          <p:cNvSpPr>
            <a:spLocks noChangeArrowheads="1"/>
          </p:cNvSpPr>
          <p:nvPr/>
        </p:nvSpPr>
        <p:spPr bwMode="auto">
          <a:xfrm>
            <a:off x="5251450" y="5222875"/>
            <a:ext cx="111918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US" altLang="ja-JP" b="1">
                <a:latin typeface="BIZ UDPゴシック" panose="020B0400000000000000" pitchFamily="50" charset="-128"/>
                <a:ea typeface="BIZ UDPゴシック" panose="020B0400000000000000" pitchFamily="50" charset="-128"/>
              </a:rPr>
              <a:t>【</a:t>
            </a:r>
            <a:r>
              <a:rPr lang="ja-JP" altLang="en-US" b="1">
                <a:latin typeface="BIZ UDPゴシック" panose="020B0400000000000000" pitchFamily="50" charset="-128"/>
                <a:ea typeface="BIZ UDPゴシック" panose="020B0400000000000000" pitchFamily="50" charset="-128"/>
              </a:rPr>
              <a:t>司　会</a:t>
            </a:r>
            <a:r>
              <a:rPr lang="en-US" altLang="ja-JP" b="1">
                <a:latin typeface="BIZ UDPゴシック" panose="020B0400000000000000" pitchFamily="50" charset="-128"/>
                <a:ea typeface="BIZ UDPゴシック" panose="020B0400000000000000" pitchFamily="50" charset="-128"/>
              </a:rPr>
              <a:t>】</a:t>
            </a:r>
            <a:endParaRPr lang="zh-CN" altLang="en-US" b="1">
              <a:latin typeface="BIZ UDPゴシック" panose="020B0400000000000000" pitchFamily="50" charset="-128"/>
              <a:ea typeface="BIZ UDPゴシック" panose="020B0400000000000000" pitchFamily="50" charset="-128"/>
            </a:endParaRPr>
          </a:p>
        </p:txBody>
      </p:sp>
      <p:cxnSp>
        <p:nvCxnSpPr>
          <p:cNvPr id="126" name="直線コネクタ 125"/>
          <p:cNvCxnSpPr/>
          <p:nvPr/>
        </p:nvCxnSpPr>
        <p:spPr>
          <a:xfrm>
            <a:off x="5321300" y="5613400"/>
            <a:ext cx="911225" cy="0"/>
          </a:xfrm>
          <a:prstGeom prst="line">
            <a:avLst/>
          </a:prstGeom>
          <a:ln w="28575" cap="rnd">
            <a:solidFill>
              <a:srgbClr val="E47B72"/>
            </a:solidFill>
            <a:round/>
          </a:ln>
        </p:spPr>
        <p:style>
          <a:lnRef idx="1">
            <a:schemeClr val="accent1"/>
          </a:lnRef>
          <a:fillRef idx="0">
            <a:schemeClr val="accent1"/>
          </a:fillRef>
          <a:effectRef idx="0">
            <a:schemeClr val="accent1"/>
          </a:effectRef>
          <a:fontRef idx="minor">
            <a:schemeClr val="tx1"/>
          </a:fontRef>
        </p:style>
      </p:cxnSp>
      <p:sp>
        <p:nvSpPr>
          <p:cNvPr id="2081" name="正方形/長方形 56"/>
          <p:cNvSpPr>
            <a:spLocks noChangeArrowheads="1"/>
          </p:cNvSpPr>
          <p:nvPr/>
        </p:nvSpPr>
        <p:spPr bwMode="auto">
          <a:xfrm>
            <a:off x="4957763" y="6151563"/>
            <a:ext cx="1706562"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ja-JP" altLang="en-US" sz="2000" b="1">
                <a:latin typeface="BIZ UDPゴシック" panose="020B0400000000000000" pitchFamily="50" charset="-128"/>
                <a:ea typeface="BIZ UDPゴシック" panose="020B0400000000000000" pitchFamily="50" charset="-128"/>
              </a:rPr>
              <a:t>福田　公教</a:t>
            </a:r>
            <a:r>
              <a:rPr lang="zh-CN" altLang="en-US" sz="2000">
                <a:latin typeface="BIZ UDPゴシック" panose="020B0400000000000000" pitchFamily="50" charset="-128"/>
                <a:ea typeface="BIZ UDPゴシック" panose="020B0400000000000000" pitchFamily="50" charset="-128"/>
              </a:rPr>
              <a:t> </a:t>
            </a:r>
            <a:r>
              <a:rPr lang="ja-JP" altLang="en-US" sz="1400">
                <a:latin typeface="BIZ UDPゴシック" panose="020B0400000000000000" pitchFamily="50" charset="-128"/>
                <a:ea typeface="BIZ UDPゴシック" panose="020B0400000000000000" pitchFamily="50" charset="-128"/>
              </a:rPr>
              <a:t>氏</a:t>
            </a:r>
            <a:endParaRPr lang="zh-CN" altLang="en-US">
              <a:latin typeface="BIZ UDPゴシック" panose="020B0400000000000000" pitchFamily="50" charset="-128"/>
              <a:ea typeface="BIZ UDPゴシック" panose="020B0400000000000000" pitchFamily="50" charset="-128"/>
            </a:endParaRPr>
          </a:p>
        </p:txBody>
      </p:sp>
      <p:sp>
        <p:nvSpPr>
          <p:cNvPr id="2082" name="正方形/長方形 128"/>
          <p:cNvSpPr>
            <a:spLocks noChangeArrowheads="1"/>
          </p:cNvSpPr>
          <p:nvPr/>
        </p:nvSpPr>
        <p:spPr bwMode="auto">
          <a:xfrm>
            <a:off x="4899025" y="5751513"/>
            <a:ext cx="1824038" cy="231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r>
              <a:rPr lang="ja-JP" altLang="en-US" sz="900">
                <a:latin typeface="BIZ UDPゴシック" panose="020B0400000000000000" pitchFamily="50" charset="-128"/>
                <a:ea typeface="BIZ UDPゴシック" panose="020B0400000000000000" pitchFamily="50" charset="-128"/>
                <a:cs typeface="Times New Roman" panose="02020603050405020304" pitchFamily="18" charset="0"/>
              </a:rPr>
              <a:t>関西大学 人間健康学部 准教授</a:t>
            </a:r>
          </a:p>
        </p:txBody>
      </p:sp>
      <p:sp>
        <p:nvSpPr>
          <p:cNvPr id="20" name="乗算 19"/>
          <p:cNvSpPr/>
          <p:nvPr/>
        </p:nvSpPr>
        <p:spPr>
          <a:xfrm>
            <a:off x="2033588" y="5846763"/>
            <a:ext cx="420687" cy="511175"/>
          </a:xfrm>
          <a:prstGeom prst="mathMultiply">
            <a:avLst>
              <a:gd name="adj1" fmla="val 18602"/>
            </a:avLst>
          </a:prstGeom>
          <a:solidFill>
            <a:srgbClr val="FF7C80"/>
          </a:solidFill>
          <a:ln>
            <a:solidFill>
              <a:srgbClr val="FF7C8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kumimoji="1" lang="ja-JP" altLang="en-US"/>
          </a:p>
        </p:txBody>
      </p:sp>
      <p:sp>
        <p:nvSpPr>
          <p:cNvPr id="132" name="乗算 131"/>
          <p:cNvSpPr/>
          <p:nvPr/>
        </p:nvSpPr>
        <p:spPr>
          <a:xfrm>
            <a:off x="4348163" y="5818188"/>
            <a:ext cx="420687" cy="511175"/>
          </a:xfrm>
          <a:prstGeom prst="mathMultiply">
            <a:avLst>
              <a:gd name="adj1" fmla="val 18602"/>
            </a:avLst>
          </a:prstGeom>
          <a:solidFill>
            <a:srgbClr val="FF7C80"/>
          </a:solidFill>
          <a:ln>
            <a:solidFill>
              <a:srgbClr val="FF7C8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kumimoji="1" lang="ja-JP" altLang="en-US"/>
          </a:p>
        </p:txBody>
      </p:sp>
      <p:sp>
        <p:nvSpPr>
          <p:cNvPr id="133" name="正方形/長方形 132"/>
          <p:cNvSpPr/>
          <p:nvPr/>
        </p:nvSpPr>
        <p:spPr>
          <a:xfrm>
            <a:off x="4534570" y="4321174"/>
            <a:ext cx="687387" cy="369888"/>
          </a:xfrm>
          <a:prstGeom prst="rect">
            <a:avLst/>
          </a:prstGeom>
          <a:solidFill>
            <a:schemeClr val="bg1">
              <a:lumMod val="50000"/>
            </a:schemeClr>
          </a:solidFill>
        </p:spPr>
        <p:txBody>
          <a:bodyPr>
            <a:spAutoFit/>
          </a:bodyPr>
          <a:lstStyle/>
          <a:p>
            <a:pPr algn="ctr">
              <a:defRPr/>
            </a:pPr>
            <a:r>
              <a:rPr lang="ja-JP" altLang="en-US" b="1" dirty="0">
                <a:solidFill>
                  <a:schemeClr val="bg1"/>
                </a:solidFill>
                <a:latin typeface="BIZ UDゴシック" panose="020B0400000000000000" pitchFamily="49" charset="-128"/>
                <a:ea typeface="BIZ UDゴシック" panose="020B0400000000000000" pitchFamily="49" charset="-128"/>
                <a:cs typeface="Times New Roman" panose="02020603050405020304" pitchFamily="18" charset="0"/>
              </a:rPr>
              <a:t>対面</a:t>
            </a:r>
            <a:endParaRPr lang="ja-JP" altLang="en-US" b="1" dirty="0">
              <a:solidFill>
                <a:schemeClr val="bg1"/>
              </a:solidFill>
            </a:endParaRPr>
          </a:p>
        </p:txBody>
      </p:sp>
      <p:pic>
        <p:nvPicPr>
          <p:cNvPr id="2086" name="図 133"/>
          <p:cNvPicPr>
            <a:picLocks noChangeAspect="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4105945" y="4322762"/>
            <a:ext cx="33813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87" name="テキスト ボックス 134"/>
          <p:cNvSpPr txBox="1">
            <a:spLocks noChangeArrowheads="1"/>
          </p:cNvSpPr>
          <p:nvPr/>
        </p:nvSpPr>
        <p:spPr bwMode="auto">
          <a:xfrm>
            <a:off x="5091782" y="4349749"/>
            <a:ext cx="15525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r>
              <a:rPr lang="ja-JP" altLang="en-US" sz="1400" b="1">
                <a:solidFill>
                  <a:srgbClr val="000000"/>
                </a:solidFill>
                <a:latin typeface="BIZ UDPゴシック" panose="020B0400000000000000" pitchFamily="50" charset="-128"/>
                <a:ea typeface="BIZ UDPゴシック" panose="020B0400000000000000" pitchFamily="50" charset="-128"/>
                <a:cs typeface="ＭＳ 明朝" panose="02020609040205080304" pitchFamily="17" charset="-128"/>
              </a:rPr>
              <a:t>　</a:t>
            </a:r>
            <a:r>
              <a:rPr lang="ja-JP" altLang="en-US" sz="1200" b="1">
                <a:latin typeface="BIZ UDPゴシック" panose="020B0400000000000000" pitchFamily="50" charset="-128"/>
                <a:ea typeface="BIZ UDPゴシック" panose="020B0400000000000000" pitchFamily="50" charset="-128"/>
                <a:cs typeface="ＭＳ 明朝" panose="02020609040205080304" pitchFamily="17" charset="-128"/>
              </a:rPr>
              <a:t>で、実施します。</a:t>
            </a:r>
            <a:endParaRPr lang="ja-JP" altLang="en-US" sz="3600">
              <a:latin typeface="BIZ UDPゴシック" panose="020B0400000000000000" pitchFamily="50" charset="-128"/>
              <a:ea typeface="BIZ UDPゴシック" panose="020B0400000000000000" pitchFamily="50" charset="-128"/>
              <a:cs typeface="ＭＳ 明朝" panose="02020609040205080304" pitchFamily="17" charset="-128"/>
            </a:endParaRPr>
          </a:p>
        </p:txBody>
      </p:sp>
      <p:pic>
        <p:nvPicPr>
          <p:cNvPr id="2088" name="図 20"/>
          <p:cNvPicPr>
            <a:picLocks noChangeAspect="1"/>
          </p:cNvPicPr>
          <p:nvPr/>
        </p:nvPicPr>
        <p:blipFill>
          <a:blip r:embed="rId7">
            <a:extLst>
              <a:ext uri="{28A0092B-C50C-407E-A947-70E740481C1C}">
                <a14:useLocalDpi xmlns:a14="http://schemas.microsoft.com/office/drawing/2010/main" val="0"/>
              </a:ext>
            </a:extLst>
          </a:blip>
          <a:srcRect/>
          <a:stretch>
            <a:fillRect/>
          </a:stretch>
        </p:blipFill>
        <p:spPr bwMode="auto">
          <a:xfrm>
            <a:off x="-69850" y="401638"/>
            <a:ext cx="4195763" cy="2468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89" name="図 21"/>
          <p:cNvPicPr>
            <a:picLocks noChangeAspect="1"/>
          </p:cNvPicPr>
          <p:nvPr/>
        </p:nvPicPr>
        <p:blipFill>
          <a:blip r:embed="rId8">
            <a:extLst>
              <a:ext uri="{28A0092B-C50C-407E-A947-70E740481C1C}">
                <a14:useLocalDpi xmlns:a14="http://schemas.microsoft.com/office/drawing/2010/main" val="0"/>
              </a:ext>
            </a:extLst>
          </a:blip>
          <a:srcRect/>
          <a:stretch>
            <a:fillRect/>
          </a:stretch>
        </p:blipFill>
        <p:spPr bwMode="auto">
          <a:xfrm>
            <a:off x="481013" y="2495550"/>
            <a:ext cx="3000375" cy="379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90" name="正方形/長方形 79"/>
          <p:cNvSpPr>
            <a:spLocks noChangeArrowheads="1"/>
          </p:cNvSpPr>
          <p:nvPr/>
        </p:nvSpPr>
        <p:spPr bwMode="auto">
          <a:xfrm>
            <a:off x="409575" y="4413250"/>
            <a:ext cx="215582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r>
              <a:rPr lang="en-US" altLang="ja-JP" sz="1400" b="1">
                <a:latin typeface="BIZ UDPゴシック" panose="020B0400000000000000" pitchFamily="50" charset="-128"/>
                <a:ea typeface="BIZ UDPゴシック" panose="020B0400000000000000" pitchFamily="50" charset="-128"/>
              </a:rPr>
              <a:t>【</a:t>
            </a:r>
            <a:r>
              <a:rPr lang="ja-JP" altLang="en-US" sz="1400" b="1">
                <a:latin typeface="BIZ UDPゴシック" panose="020B0400000000000000" pitchFamily="50" charset="-128"/>
                <a:ea typeface="BIZ UDPゴシック" panose="020B0400000000000000" pitchFamily="50" charset="-128"/>
              </a:rPr>
              <a:t>講演</a:t>
            </a:r>
            <a:r>
              <a:rPr lang="en-US" altLang="ja-JP" sz="1400" b="1">
                <a:latin typeface="BIZ UDPゴシック" panose="020B0400000000000000" pitchFamily="50" charset="-128"/>
                <a:ea typeface="BIZ UDPゴシック" panose="020B0400000000000000" pitchFamily="50" charset="-128"/>
              </a:rPr>
              <a:t>】13</a:t>
            </a:r>
            <a:r>
              <a:rPr lang="ja-JP" altLang="en-US" sz="1400" b="1">
                <a:latin typeface="BIZ UDPゴシック" panose="020B0400000000000000" pitchFamily="50" charset="-128"/>
                <a:ea typeface="BIZ UDPゴシック" panose="020B0400000000000000" pitchFamily="50" charset="-128"/>
              </a:rPr>
              <a:t>：</a:t>
            </a:r>
            <a:r>
              <a:rPr lang="en-US" altLang="ja-JP" sz="1400" b="1">
                <a:latin typeface="BIZ UDPゴシック" panose="020B0400000000000000" pitchFamily="50" charset="-128"/>
                <a:ea typeface="BIZ UDPゴシック" panose="020B0400000000000000" pitchFamily="50" charset="-128"/>
              </a:rPr>
              <a:t>00</a:t>
            </a:r>
            <a:r>
              <a:rPr lang="ja-JP" altLang="en-US" sz="1400" b="1">
                <a:latin typeface="BIZ UDPゴシック" panose="020B0400000000000000" pitchFamily="50" charset="-128"/>
                <a:ea typeface="BIZ UDPゴシック" panose="020B0400000000000000" pitchFamily="50" charset="-128"/>
              </a:rPr>
              <a:t> ▶ </a:t>
            </a:r>
            <a:r>
              <a:rPr lang="en-US" altLang="ja-JP" sz="1400" b="1">
                <a:latin typeface="BIZ UDPゴシック" panose="020B0400000000000000" pitchFamily="50" charset="-128"/>
                <a:ea typeface="BIZ UDPゴシック" panose="020B0400000000000000" pitchFamily="50" charset="-128"/>
              </a:rPr>
              <a:t>14</a:t>
            </a:r>
            <a:r>
              <a:rPr lang="ja-JP" altLang="en-US" sz="1400" b="1">
                <a:latin typeface="BIZ UDPゴシック" panose="020B0400000000000000" pitchFamily="50" charset="-128"/>
                <a:ea typeface="BIZ UDPゴシック" panose="020B0400000000000000" pitchFamily="50" charset="-128"/>
              </a:rPr>
              <a:t>：</a:t>
            </a:r>
            <a:r>
              <a:rPr lang="en-US" altLang="ja-JP" sz="1400" b="1">
                <a:latin typeface="BIZ UDPゴシック" panose="020B0400000000000000" pitchFamily="50" charset="-128"/>
                <a:ea typeface="BIZ UDPゴシック" panose="020B0400000000000000" pitchFamily="50" charset="-128"/>
              </a:rPr>
              <a:t>00</a:t>
            </a:r>
            <a:endParaRPr lang="ja-JP" altLang="en-US" sz="1400" b="1">
              <a:latin typeface="BIZ UDPゴシック" panose="020B0400000000000000" pitchFamily="50" charset="-128"/>
              <a:ea typeface="BIZ UDPゴシック" panose="020B0400000000000000" pitchFamily="50" charset="-128"/>
            </a:endParaRPr>
          </a:p>
        </p:txBody>
      </p:sp>
      <p:sp>
        <p:nvSpPr>
          <p:cNvPr id="2091" name="正方形/長方形 79"/>
          <p:cNvSpPr>
            <a:spLocks noChangeArrowheads="1"/>
          </p:cNvSpPr>
          <p:nvPr/>
        </p:nvSpPr>
        <p:spPr bwMode="auto">
          <a:xfrm>
            <a:off x="409575" y="4667250"/>
            <a:ext cx="215582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r>
              <a:rPr lang="en-US" altLang="ja-JP" sz="1400" b="1">
                <a:latin typeface="BIZ UDPゴシック" panose="020B0400000000000000" pitchFamily="50" charset="-128"/>
                <a:ea typeface="BIZ UDPゴシック" panose="020B0400000000000000" pitchFamily="50" charset="-128"/>
              </a:rPr>
              <a:t>【</a:t>
            </a:r>
            <a:r>
              <a:rPr lang="ja-JP" altLang="en-US" sz="1400" b="1">
                <a:latin typeface="BIZ UDPゴシック" panose="020B0400000000000000" pitchFamily="50" charset="-128"/>
                <a:ea typeface="BIZ UDPゴシック" panose="020B0400000000000000" pitchFamily="50" charset="-128"/>
              </a:rPr>
              <a:t>対談</a:t>
            </a:r>
            <a:r>
              <a:rPr lang="en-US" altLang="ja-JP" sz="1400" b="1">
                <a:latin typeface="BIZ UDPゴシック" panose="020B0400000000000000" pitchFamily="50" charset="-128"/>
                <a:ea typeface="BIZ UDPゴシック" panose="020B0400000000000000" pitchFamily="50" charset="-128"/>
              </a:rPr>
              <a:t>】14</a:t>
            </a:r>
            <a:r>
              <a:rPr lang="ja-JP" altLang="en-US" sz="1400" b="1">
                <a:latin typeface="BIZ UDPゴシック" panose="020B0400000000000000" pitchFamily="50" charset="-128"/>
                <a:ea typeface="BIZ UDPゴシック" panose="020B0400000000000000" pitchFamily="50" charset="-128"/>
              </a:rPr>
              <a:t>：</a:t>
            </a:r>
            <a:r>
              <a:rPr lang="en-US" altLang="ja-JP" sz="1400" b="1">
                <a:latin typeface="BIZ UDPゴシック" panose="020B0400000000000000" pitchFamily="50" charset="-128"/>
                <a:ea typeface="BIZ UDPゴシック" panose="020B0400000000000000" pitchFamily="50" charset="-128"/>
              </a:rPr>
              <a:t>00</a:t>
            </a:r>
            <a:r>
              <a:rPr lang="ja-JP" altLang="en-US" sz="1400" b="1">
                <a:latin typeface="BIZ UDPゴシック" panose="020B0400000000000000" pitchFamily="50" charset="-128"/>
                <a:ea typeface="BIZ UDPゴシック" panose="020B0400000000000000" pitchFamily="50" charset="-128"/>
              </a:rPr>
              <a:t> ▶ </a:t>
            </a:r>
            <a:r>
              <a:rPr lang="en-US" altLang="ja-JP" sz="1400" b="1">
                <a:latin typeface="BIZ UDPゴシック" panose="020B0400000000000000" pitchFamily="50" charset="-128"/>
                <a:ea typeface="BIZ UDPゴシック" panose="020B0400000000000000" pitchFamily="50" charset="-128"/>
              </a:rPr>
              <a:t>14</a:t>
            </a:r>
            <a:r>
              <a:rPr lang="ja-JP" altLang="en-US" sz="1400" b="1">
                <a:latin typeface="BIZ UDPゴシック" panose="020B0400000000000000" pitchFamily="50" charset="-128"/>
                <a:ea typeface="BIZ UDPゴシック" panose="020B0400000000000000" pitchFamily="50" charset="-128"/>
              </a:rPr>
              <a:t>：</a:t>
            </a:r>
            <a:r>
              <a:rPr lang="en-US" altLang="ja-JP" sz="1400" b="1">
                <a:latin typeface="BIZ UDPゴシック" panose="020B0400000000000000" pitchFamily="50" charset="-128"/>
                <a:ea typeface="BIZ UDPゴシック" panose="020B0400000000000000" pitchFamily="50" charset="-128"/>
              </a:rPr>
              <a:t>30</a:t>
            </a:r>
            <a:endParaRPr lang="ja-JP" altLang="en-US" sz="1400" b="1">
              <a:latin typeface="BIZ UDPゴシック" panose="020B0400000000000000" pitchFamily="50" charset="-128"/>
              <a:ea typeface="BIZ UDPゴシック" panose="020B0400000000000000" pitchFamily="50" charset="-128"/>
            </a:endParaRPr>
          </a:p>
        </p:txBody>
      </p:sp>
      <p:sp>
        <p:nvSpPr>
          <p:cNvPr id="46" name="正方形/長方形 45"/>
          <p:cNvSpPr/>
          <p:nvPr/>
        </p:nvSpPr>
        <p:spPr>
          <a:xfrm>
            <a:off x="4066067" y="4702174"/>
            <a:ext cx="2437921" cy="253916"/>
          </a:xfrm>
          <a:prstGeom prst="rect">
            <a:avLst/>
          </a:prstGeom>
        </p:spPr>
        <p:txBody>
          <a:bodyPr wrap="square">
            <a:spAutoFit/>
          </a:bodyPr>
          <a:lstStyle/>
          <a:p>
            <a:pPr fontAlgn="base" hangingPunct="0"/>
            <a:r>
              <a:rPr lang="ja-JP" altLang="ja-JP" sz="1050" dirty="0" smtClean="0">
                <a:latin typeface="BIZ UDPゴシック" panose="020B0400000000000000" pitchFamily="50" charset="-128"/>
                <a:ea typeface="BIZ UDPゴシック" panose="020B0400000000000000" pitchFamily="50" charset="-128"/>
              </a:rPr>
              <a:t>※当日</a:t>
            </a:r>
            <a:r>
              <a:rPr lang="ja-JP" altLang="ja-JP" sz="1050" dirty="0">
                <a:latin typeface="BIZ UDPゴシック" panose="020B0400000000000000" pitchFamily="50" charset="-128"/>
                <a:ea typeface="BIZ UDPゴシック" panose="020B0400000000000000" pitchFamily="50" charset="-128"/>
              </a:rPr>
              <a:t>直接会場までお越しください。</a:t>
            </a:r>
          </a:p>
        </p:txBody>
      </p:sp>
    </p:spTree>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1172</TotalTime>
  <Words>250</Words>
  <Application>Microsoft Office PowerPoint</Application>
  <PresentationFormat>A4 210 x 297 mm</PresentationFormat>
  <Paragraphs>31</Paragraphs>
  <Slides>1</Slides>
  <Notes>0</Notes>
  <HiddenSlides>0</HiddenSlides>
  <MMClips>0</MMClips>
  <ScaleCrop>false</ScaleCrop>
  <HeadingPairs>
    <vt:vector size="6" baseType="variant">
      <vt:variant>
        <vt:lpstr>使用されているフォント</vt:lpstr>
      </vt:variant>
      <vt:variant>
        <vt:i4>10</vt:i4>
      </vt:variant>
      <vt:variant>
        <vt:lpstr>テーマ</vt:lpstr>
      </vt:variant>
      <vt:variant>
        <vt:i4>1</vt:i4>
      </vt:variant>
      <vt:variant>
        <vt:lpstr>スライド タイトル</vt:lpstr>
      </vt:variant>
      <vt:variant>
        <vt:i4>1</vt:i4>
      </vt:variant>
    </vt:vector>
  </HeadingPairs>
  <TitlesOfParts>
    <vt:vector size="12" baseType="lpstr">
      <vt:lpstr>BIZ UDPゴシック</vt:lpstr>
      <vt:lpstr>BIZ UDゴシック</vt:lpstr>
      <vt:lpstr>ＭＳ 明朝</vt:lpstr>
      <vt:lpstr>游ゴシック</vt:lpstr>
      <vt:lpstr>游ゴシック Light</vt:lpstr>
      <vt:lpstr>游明朝</vt:lpstr>
      <vt:lpstr>Arial</vt:lpstr>
      <vt:lpstr>Calibri</vt:lpstr>
      <vt:lpstr>Calibri Light</vt:lpstr>
      <vt:lpstr>Times New Roman</vt:lpstr>
      <vt:lpstr>Office テーマ</vt:lpstr>
      <vt:lpstr>PowerPoint プレゼンテーション</vt:lpstr>
    </vt:vector>
  </TitlesOfParts>
  <Company>関西大学</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y170091</dc:creator>
  <cp:lastModifiedBy>関西大学</cp:lastModifiedBy>
  <cp:revision>90</cp:revision>
  <cp:lastPrinted>2023-02-13T05:56:57Z</cp:lastPrinted>
  <dcterms:created xsi:type="dcterms:W3CDTF">2021-04-29T06:14:39Z</dcterms:created>
  <dcterms:modified xsi:type="dcterms:W3CDTF">2023-02-13T05:59:41Z</dcterms:modified>
</cp:coreProperties>
</file>