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B11E-BFD9-49E7-BB56-8ED9A0BE44D0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4F9-BC21-489C-B16D-E7550B792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86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B11E-BFD9-49E7-BB56-8ED9A0BE44D0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4F9-BC21-489C-B16D-E7550B792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65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B11E-BFD9-49E7-BB56-8ED9A0BE44D0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4F9-BC21-489C-B16D-E7550B792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04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B11E-BFD9-49E7-BB56-8ED9A0BE44D0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4F9-BC21-489C-B16D-E7550B792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4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B11E-BFD9-49E7-BB56-8ED9A0BE44D0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4F9-BC21-489C-B16D-E7550B792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24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B11E-BFD9-49E7-BB56-8ED9A0BE44D0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4F9-BC21-489C-B16D-E7550B792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95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B11E-BFD9-49E7-BB56-8ED9A0BE44D0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4F9-BC21-489C-B16D-E7550B792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84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B11E-BFD9-49E7-BB56-8ED9A0BE44D0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4F9-BC21-489C-B16D-E7550B792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49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B11E-BFD9-49E7-BB56-8ED9A0BE44D0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4F9-BC21-489C-B16D-E7550B792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22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B11E-BFD9-49E7-BB56-8ED9A0BE44D0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4F9-BC21-489C-B16D-E7550B792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15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B11E-BFD9-49E7-BB56-8ED9A0BE44D0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4F9-BC21-489C-B16D-E7550B792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84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6B11E-BFD9-49E7-BB56-8ED9A0BE44D0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D94F9-BC21-489C-B16D-E7550B792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47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関西大学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西脇（3829）</dc:creator>
  <cp:lastModifiedBy>西脇（3829）</cp:lastModifiedBy>
  <cp:revision>2</cp:revision>
  <dcterms:created xsi:type="dcterms:W3CDTF">2019-03-29T08:49:00Z</dcterms:created>
  <dcterms:modified xsi:type="dcterms:W3CDTF">2019-04-03T06:19:43Z</dcterms:modified>
</cp:coreProperties>
</file>